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Override8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61" r:id="rId3"/>
    <p:sldId id="257" r:id="rId4"/>
    <p:sldId id="262" r:id="rId5"/>
    <p:sldId id="258" r:id="rId6"/>
    <p:sldId id="260" r:id="rId7"/>
    <p:sldId id="263" r:id="rId8"/>
    <p:sldId id="264" r:id="rId9"/>
    <p:sldId id="265" r:id="rId10"/>
    <p:sldId id="266" r:id="rId11"/>
    <p:sldId id="288" r:id="rId12"/>
    <p:sldId id="268" r:id="rId13"/>
    <p:sldId id="269" r:id="rId14"/>
    <p:sldId id="287" r:id="rId15"/>
    <p:sldId id="270" r:id="rId16"/>
    <p:sldId id="286" r:id="rId17"/>
    <p:sldId id="272" r:id="rId18"/>
    <p:sldId id="271" r:id="rId19"/>
    <p:sldId id="283" r:id="rId20"/>
    <p:sldId id="273" r:id="rId21"/>
    <p:sldId id="275" r:id="rId22"/>
    <p:sldId id="274" r:id="rId23"/>
    <p:sldId id="290" r:id="rId24"/>
    <p:sldId id="281" r:id="rId25"/>
    <p:sldId id="284" r:id="rId26"/>
    <p:sldId id="289" r:id="rId27"/>
    <p:sldId id="277" r:id="rId28"/>
    <p:sldId id="276" r:id="rId29"/>
    <p:sldId id="278" r:id="rId30"/>
    <p:sldId id="282" r:id="rId31"/>
    <p:sldId id="279" r:id="rId3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2C5F4"/>
    <a:srgbClr val="96C5F4"/>
    <a:srgbClr val="00A2E5"/>
    <a:srgbClr val="2F7146"/>
    <a:srgbClr val="2DAD49"/>
    <a:srgbClr val="25408F"/>
    <a:srgbClr val="1D2763"/>
    <a:srgbClr val="34973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099" autoAdjust="0"/>
    <p:restoredTop sz="92189" autoAdjust="0"/>
  </p:normalViewPr>
  <p:slideViewPr>
    <p:cSldViewPr snapToGrid="0" snapToObjects="1">
      <p:cViewPr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HOVM\MJ-Data\Basin%20Operations\F_HYD\HYD\Pictures.&amp;.Presentations\2011%20spring%20runoff\2011vsMax.xls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\\HOVM\MJ-Data\Basin%20Operations\F_HYD\HYD\Pictures.&amp;.Presentations\2011%20spring%20runoff\2011vsMax.xls" TargetMode="External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HOVM\MJ-Data\Basin%20Operations\F_HYD\HYD\Pictures.&amp;.Presentations\2011%20spring%20runoff\2011vsMax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HOVM\MJ-Data\Basin%20Operations\F_HYD\HYD\Pictures.&amp;.Presentations\2011%20spring%20runoff\2011vsMax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HOVM\MJ-Data\Basin%20Operations\F_HYD\HYD\Pictures.&amp;.Presentations\2011%20spring%20runoff\2011vsMax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\\HOVM\MJ-Data\Basin%20Operations\F_HYD\HYD\Pictures.&amp;.Presentations\2011%20spring%20runoff\2011vsMax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HOVM\MJ-Data\Basin%20Operations\F_HYD\HYD\Pictures.&amp;.Presentations\2011%20spring%20runoff\2011vsMax.xls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HOVM\MJ-Data\Basin%20Operations\F_HYD\HYD\Pictures.&amp;.Presentations\2011%20spring%20runoff\2011vsMax.xls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\\hovm\HOUsers\CHAL\Misc%20Hydrology%20Studies\2013\Diefenbaker%202011%20and%20Quartiles.xlsx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\\hovm\HOUsers\CHAL\Misc%20Hydrology%20Studies\2013\Diefenbaker%202011%20and%20Quartiles.xlsx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CA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3642291919353355"/>
          <c:y val="3.2251320684285746E-2"/>
          <c:w val="0.82973485521626522"/>
          <c:h val="0.79139981683539218"/>
        </c:manualLayout>
      </c:layout>
      <c:lineChart>
        <c:grouping val="standard"/>
        <c:ser>
          <c:idx val="0"/>
          <c:order val="0"/>
          <c:tx>
            <c:strRef>
              <c:f>burdick!$I$376</c:f>
              <c:strCache>
                <c:ptCount val="1"/>
                <c:pt idx="0">
                  <c:v>2011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burdick!$H$377:$H$645</c:f>
              <c:numCache>
                <c:formatCode>dd/mm/yyyy</c:formatCode>
                <c:ptCount val="269"/>
                <c:pt idx="0">
                  <c:v>40544</c:v>
                </c:pt>
                <c:pt idx="1">
                  <c:v>40545</c:v>
                </c:pt>
                <c:pt idx="2">
                  <c:v>40546</c:v>
                </c:pt>
                <c:pt idx="3">
                  <c:v>40547</c:v>
                </c:pt>
                <c:pt idx="4">
                  <c:v>40548</c:v>
                </c:pt>
                <c:pt idx="5">
                  <c:v>40549</c:v>
                </c:pt>
                <c:pt idx="6">
                  <c:v>40550</c:v>
                </c:pt>
                <c:pt idx="7">
                  <c:v>40551</c:v>
                </c:pt>
                <c:pt idx="8">
                  <c:v>40552</c:v>
                </c:pt>
                <c:pt idx="9">
                  <c:v>40553</c:v>
                </c:pt>
                <c:pt idx="10">
                  <c:v>40554</c:v>
                </c:pt>
                <c:pt idx="11">
                  <c:v>40555</c:v>
                </c:pt>
                <c:pt idx="12">
                  <c:v>40556</c:v>
                </c:pt>
                <c:pt idx="13">
                  <c:v>40557</c:v>
                </c:pt>
                <c:pt idx="14">
                  <c:v>40558</c:v>
                </c:pt>
                <c:pt idx="15">
                  <c:v>40559</c:v>
                </c:pt>
                <c:pt idx="16">
                  <c:v>40560</c:v>
                </c:pt>
                <c:pt idx="17">
                  <c:v>40561</c:v>
                </c:pt>
                <c:pt idx="18">
                  <c:v>40562</c:v>
                </c:pt>
                <c:pt idx="19">
                  <c:v>40563</c:v>
                </c:pt>
                <c:pt idx="20">
                  <c:v>40564</c:v>
                </c:pt>
                <c:pt idx="21">
                  <c:v>40565</c:v>
                </c:pt>
                <c:pt idx="22">
                  <c:v>40566</c:v>
                </c:pt>
                <c:pt idx="23">
                  <c:v>40567</c:v>
                </c:pt>
                <c:pt idx="24">
                  <c:v>40568</c:v>
                </c:pt>
                <c:pt idx="25">
                  <c:v>40569</c:v>
                </c:pt>
                <c:pt idx="26">
                  <c:v>40570</c:v>
                </c:pt>
                <c:pt idx="27">
                  <c:v>40571</c:v>
                </c:pt>
                <c:pt idx="28">
                  <c:v>40572</c:v>
                </c:pt>
                <c:pt idx="29">
                  <c:v>40573</c:v>
                </c:pt>
                <c:pt idx="30">
                  <c:v>40574</c:v>
                </c:pt>
                <c:pt idx="31">
                  <c:v>40575</c:v>
                </c:pt>
                <c:pt idx="32">
                  <c:v>40576</c:v>
                </c:pt>
                <c:pt idx="33">
                  <c:v>40577</c:v>
                </c:pt>
                <c:pt idx="34">
                  <c:v>40578</c:v>
                </c:pt>
                <c:pt idx="35">
                  <c:v>40579</c:v>
                </c:pt>
                <c:pt idx="36">
                  <c:v>40580</c:v>
                </c:pt>
                <c:pt idx="37">
                  <c:v>40581</c:v>
                </c:pt>
                <c:pt idx="38">
                  <c:v>40582</c:v>
                </c:pt>
                <c:pt idx="39">
                  <c:v>40583</c:v>
                </c:pt>
                <c:pt idx="40">
                  <c:v>40584</c:v>
                </c:pt>
                <c:pt idx="41">
                  <c:v>40585</c:v>
                </c:pt>
                <c:pt idx="42">
                  <c:v>40586</c:v>
                </c:pt>
                <c:pt idx="43">
                  <c:v>40587</c:v>
                </c:pt>
                <c:pt idx="44">
                  <c:v>40588</c:v>
                </c:pt>
                <c:pt idx="45">
                  <c:v>40589</c:v>
                </c:pt>
                <c:pt idx="46">
                  <c:v>40590</c:v>
                </c:pt>
                <c:pt idx="47">
                  <c:v>40591</c:v>
                </c:pt>
                <c:pt idx="48">
                  <c:v>40592</c:v>
                </c:pt>
                <c:pt idx="49">
                  <c:v>40593</c:v>
                </c:pt>
                <c:pt idx="50">
                  <c:v>40594</c:v>
                </c:pt>
                <c:pt idx="51">
                  <c:v>40595</c:v>
                </c:pt>
                <c:pt idx="52">
                  <c:v>40596</c:v>
                </c:pt>
                <c:pt idx="53">
                  <c:v>40597</c:v>
                </c:pt>
                <c:pt idx="54">
                  <c:v>40598</c:v>
                </c:pt>
                <c:pt idx="55">
                  <c:v>40599</c:v>
                </c:pt>
                <c:pt idx="56">
                  <c:v>40600</c:v>
                </c:pt>
                <c:pt idx="57">
                  <c:v>40601</c:v>
                </c:pt>
                <c:pt idx="58">
                  <c:v>40602</c:v>
                </c:pt>
                <c:pt idx="59">
                  <c:v>40603</c:v>
                </c:pt>
                <c:pt idx="60">
                  <c:v>40604</c:v>
                </c:pt>
                <c:pt idx="61">
                  <c:v>40605</c:v>
                </c:pt>
                <c:pt idx="62">
                  <c:v>40606</c:v>
                </c:pt>
                <c:pt idx="63">
                  <c:v>40607</c:v>
                </c:pt>
                <c:pt idx="64">
                  <c:v>40608</c:v>
                </c:pt>
                <c:pt idx="65">
                  <c:v>40609</c:v>
                </c:pt>
                <c:pt idx="66">
                  <c:v>40610</c:v>
                </c:pt>
                <c:pt idx="67">
                  <c:v>40611</c:v>
                </c:pt>
                <c:pt idx="68">
                  <c:v>40612</c:v>
                </c:pt>
                <c:pt idx="69">
                  <c:v>40613</c:v>
                </c:pt>
                <c:pt idx="70">
                  <c:v>40614</c:v>
                </c:pt>
                <c:pt idx="71">
                  <c:v>40615</c:v>
                </c:pt>
                <c:pt idx="72">
                  <c:v>40616</c:v>
                </c:pt>
                <c:pt idx="73">
                  <c:v>40617</c:v>
                </c:pt>
                <c:pt idx="74">
                  <c:v>40618</c:v>
                </c:pt>
                <c:pt idx="75">
                  <c:v>40619</c:v>
                </c:pt>
                <c:pt idx="76">
                  <c:v>40620</c:v>
                </c:pt>
                <c:pt idx="77">
                  <c:v>40621</c:v>
                </c:pt>
                <c:pt idx="78">
                  <c:v>40622</c:v>
                </c:pt>
                <c:pt idx="79">
                  <c:v>40623</c:v>
                </c:pt>
                <c:pt idx="80">
                  <c:v>40624</c:v>
                </c:pt>
                <c:pt idx="81">
                  <c:v>40625</c:v>
                </c:pt>
                <c:pt idx="82">
                  <c:v>40626</c:v>
                </c:pt>
                <c:pt idx="83">
                  <c:v>40627</c:v>
                </c:pt>
                <c:pt idx="84">
                  <c:v>40628</c:v>
                </c:pt>
                <c:pt idx="85">
                  <c:v>40629</c:v>
                </c:pt>
                <c:pt idx="86">
                  <c:v>40630</c:v>
                </c:pt>
                <c:pt idx="87">
                  <c:v>40631</c:v>
                </c:pt>
                <c:pt idx="88">
                  <c:v>40632</c:v>
                </c:pt>
                <c:pt idx="89">
                  <c:v>40633</c:v>
                </c:pt>
                <c:pt idx="90">
                  <c:v>40634</c:v>
                </c:pt>
                <c:pt idx="91">
                  <c:v>40635</c:v>
                </c:pt>
                <c:pt idx="92">
                  <c:v>40636</c:v>
                </c:pt>
                <c:pt idx="93">
                  <c:v>40637</c:v>
                </c:pt>
                <c:pt idx="94">
                  <c:v>40638</c:v>
                </c:pt>
                <c:pt idx="95">
                  <c:v>40639</c:v>
                </c:pt>
                <c:pt idx="96">
                  <c:v>40640</c:v>
                </c:pt>
                <c:pt idx="97">
                  <c:v>40641</c:v>
                </c:pt>
                <c:pt idx="98">
                  <c:v>40642</c:v>
                </c:pt>
                <c:pt idx="99">
                  <c:v>40643</c:v>
                </c:pt>
                <c:pt idx="100">
                  <c:v>40644</c:v>
                </c:pt>
                <c:pt idx="101">
                  <c:v>40645</c:v>
                </c:pt>
                <c:pt idx="102">
                  <c:v>40646</c:v>
                </c:pt>
                <c:pt idx="103">
                  <c:v>40647</c:v>
                </c:pt>
                <c:pt idx="104">
                  <c:v>40648</c:v>
                </c:pt>
                <c:pt idx="105">
                  <c:v>40649</c:v>
                </c:pt>
                <c:pt idx="106">
                  <c:v>40650</c:v>
                </c:pt>
                <c:pt idx="107">
                  <c:v>40651</c:v>
                </c:pt>
                <c:pt idx="108">
                  <c:v>40652</c:v>
                </c:pt>
                <c:pt idx="109">
                  <c:v>40653</c:v>
                </c:pt>
                <c:pt idx="110">
                  <c:v>40654</c:v>
                </c:pt>
                <c:pt idx="111">
                  <c:v>40655</c:v>
                </c:pt>
                <c:pt idx="112">
                  <c:v>40656</c:v>
                </c:pt>
                <c:pt idx="113">
                  <c:v>40657</c:v>
                </c:pt>
                <c:pt idx="114">
                  <c:v>40658</c:v>
                </c:pt>
                <c:pt idx="115">
                  <c:v>40659</c:v>
                </c:pt>
                <c:pt idx="116">
                  <c:v>40660</c:v>
                </c:pt>
                <c:pt idx="117">
                  <c:v>40661</c:v>
                </c:pt>
                <c:pt idx="118">
                  <c:v>40662</c:v>
                </c:pt>
                <c:pt idx="119">
                  <c:v>40663</c:v>
                </c:pt>
                <c:pt idx="120">
                  <c:v>40664</c:v>
                </c:pt>
                <c:pt idx="121">
                  <c:v>40665</c:v>
                </c:pt>
                <c:pt idx="122">
                  <c:v>40666</c:v>
                </c:pt>
                <c:pt idx="123">
                  <c:v>40667</c:v>
                </c:pt>
                <c:pt idx="124">
                  <c:v>40668</c:v>
                </c:pt>
                <c:pt idx="125">
                  <c:v>40669</c:v>
                </c:pt>
                <c:pt idx="126">
                  <c:v>40670</c:v>
                </c:pt>
                <c:pt idx="127">
                  <c:v>40671</c:v>
                </c:pt>
                <c:pt idx="128">
                  <c:v>40672</c:v>
                </c:pt>
                <c:pt idx="129">
                  <c:v>40673</c:v>
                </c:pt>
                <c:pt idx="130">
                  <c:v>40674</c:v>
                </c:pt>
                <c:pt idx="131">
                  <c:v>40675</c:v>
                </c:pt>
                <c:pt idx="132">
                  <c:v>40676</c:v>
                </c:pt>
                <c:pt idx="133">
                  <c:v>40677</c:v>
                </c:pt>
                <c:pt idx="134">
                  <c:v>40678</c:v>
                </c:pt>
                <c:pt idx="135">
                  <c:v>40679</c:v>
                </c:pt>
                <c:pt idx="136">
                  <c:v>40680</c:v>
                </c:pt>
                <c:pt idx="137">
                  <c:v>40681</c:v>
                </c:pt>
                <c:pt idx="138">
                  <c:v>40682</c:v>
                </c:pt>
                <c:pt idx="139">
                  <c:v>40683</c:v>
                </c:pt>
                <c:pt idx="140">
                  <c:v>40684</c:v>
                </c:pt>
                <c:pt idx="141">
                  <c:v>40685</c:v>
                </c:pt>
                <c:pt idx="142">
                  <c:v>40686</c:v>
                </c:pt>
                <c:pt idx="143">
                  <c:v>40687</c:v>
                </c:pt>
                <c:pt idx="144">
                  <c:v>40688</c:v>
                </c:pt>
                <c:pt idx="145">
                  <c:v>40689</c:v>
                </c:pt>
                <c:pt idx="146">
                  <c:v>40690</c:v>
                </c:pt>
                <c:pt idx="147">
                  <c:v>40691</c:v>
                </c:pt>
                <c:pt idx="148">
                  <c:v>40692</c:v>
                </c:pt>
                <c:pt idx="149">
                  <c:v>40693</c:v>
                </c:pt>
                <c:pt idx="150">
                  <c:v>40694</c:v>
                </c:pt>
                <c:pt idx="151">
                  <c:v>40695</c:v>
                </c:pt>
                <c:pt idx="152">
                  <c:v>40696</c:v>
                </c:pt>
                <c:pt idx="153">
                  <c:v>40697</c:v>
                </c:pt>
                <c:pt idx="154">
                  <c:v>40698</c:v>
                </c:pt>
                <c:pt idx="155">
                  <c:v>40699</c:v>
                </c:pt>
                <c:pt idx="156">
                  <c:v>40700</c:v>
                </c:pt>
                <c:pt idx="157">
                  <c:v>40701</c:v>
                </c:pt>
                <c:pt idx="158">
                  <c:v>40702</c:v>
                </c:pt>
                <c:pt idx="159">
                  <c:v>40703</c:v>
                </c:pt>
                <c:pt idx="160">
                  <c:v>40704</c:v>
                </c:pt>
                <c:pt idx="161">
                  <c:v>40705</c:v>
                </c:pt>
                <c:pt idx="162">
                  <c:v>40706</c:v>
                </c:pt>
                <c:pt idx="163">
                  <c:v>40707</c:v>
                </c:pt>
                <c:pt idx="164">
                  <c:v>40708</c:v>
                </c:pt>
                <c:pt idx="165">
                  <c:v>40709</c:v>
                </c:pt>
                <c:pt idx="166">
                  <c:v>40710</c:v>
                </c:pt>
                <c:pt idx="167">
                  <c:v>40711</c:v>
                </c:pt>
                <c:pt idx="168">
                  <c:v>40712</c:v>
                </c:pt>
                <c:pt idx="169">
                  <c:v>40713</c:v>
                </c:pt>
                <c:pt idx="170">
                  <c:v>40714</c:v>
                </c:pt>
                <c:pt idx="171">
                  <c:v>40715</c:v>
                </c:pt>
                <c:pt idx="172">
                  <c:v>40716</c:v>
                </c:pt>
                <c:pt idx="173">
                  <c:v>40717</c:v>
                </c:pt>
                <c:pt idx="174">
                  <c:v>40718</c:v>
                </c:pt>
                <c:pt idx="175">
                  <c:v>40719</c:v>
                </c:pt>
                <c:pt idx="176">
                  <c:v>40720</c:v>
                </c:pt>
                <c:pt idx="177">
                  <c:v>40721</c:v>
                </c:pt>
                <c:pt idx="178">
                  <c:v>40722</c:v>
                </c:pt>
                <c:pt idx="179">
                  <c:v>40723</c:v>
                </c:pt>
                <c:pt idx="180">
                  <c:v>40724</c:v>
                </c:pt>
                <c:pt idx="181">
                  <c:v>40725</c:v>
                </c:pt>
                <c:pt idx="182">
                  <c:v>40726</c:v>
                </c:pt>
                <c:pt idx="183">
                  <c:v>40727</c:v>
                </c:pt>
                <c:pt idx="184">
                  <c:v>40728</c:v>
                </c:pt>
                <c:pt idx="185">
                  <c:v>40729</c:v>
                </c:pt>
                <c:pt idx="186">
                  <c:v>40730</c:v>
                </c:pt>
                <c:pt idx="187">
                  <c:v>40731</c:v>
                </c:pt>
                <c:pt idx="188">
                  <c:v>40732</c:v>
                </c:pt>
                <c:pt idx="189">
                  <c:v>40733</c:v>
                </c:pt>
                <c:pt idx="190">
                  <c:v>40734</c:v>
                </c:pt>
                <c:pt idx="191">
                  <c:v>40735</c:v>
                </c:pt>
                <c:pt idx="192">
                  <c:v>40736</c:v>
                </c:pt>
                <c:pt idx="193">
                  <c:v>40737</c:v>
                </c:pt>
                <c:pt idx="194">
                  <c:v>40738</c:v>
                </c:pt>
                <c:pt idx="195">
                  <c:v>40739</c:v>
                </c:pt>
                <c:pt idx="196">
                  <c:v>40740</c:v>
                </c:pt>
                <c:pt idx="197">
                  <c:v>40741</c:v>
                </c:pt>
                <c:pt idx="198">
                  <c:v>40742</c:v>
                </c:pt>
                <c:pt idx="199">
                  <c:v>40743</c:v>
                </c:pt>
                <c:pt idx="200">
                  <c:v>40744</c:v>
                </c:pt>
                <c:pt idx="201">
                  <c:v>40745</c:v>
                </c:pt>
                <c:pt idx="202">
                  <c:v>40746</c:v>
                </c:pt>
                <c:pt idx="203">
                  <c:v>40747</c:v>
                </c:pt>
                <c:pt idx="204">
                  <c:v>40748</c:v>
                </c:pt>
                <c:pt idx="205">
                  <c:v>40749</c:v>
                </c:pt>
                <c:pt idx="206">
                  <c:v>40750</c:v>
                </c:pt>
                <c:pt idx="207">
                  <c:v>40751</c:v>
                </c:pt>
                <c:pt idx="208">
                  <c:v>40752</c:v>
                </c:pt>
                <c:pt idx="209">
                  <c:v>40753</c:v>
                </c:pt>
                <c:pt idx="210">
                  <c:v>40754</c:v>
                </c:pt>
                <c:pt idx="211">
                  <c:v>40755</c:v>
                </c:pt>
                <c:pt idx="212">
                  <c:v>40756</c:v>
                </c:pt>
                <c:pt idx="213">
                  <c:v>40757</c:v>
                </c:pt>
                <c:pt idx="214">
                  <c:v>40758</c:v>
                </c:pt>
                <c:pt idx="215">
                  <c:v>40759</c:v>
                </c:pt>
                <c:pt idx="216">
                  <c:v>40760</c:v>
                </c:pt>
                <c:pt idx="217">
                  <c:v>40761</c:v>
                </c:pt>
                <c:pt idx="218">
                  <c:v>40762</c:v>
                </c:pt>
                <c:pt idx="219">
                  <c:v>40763</c:v>
                </c:pt>
                <c:pt idx="220">
                  <c:v>40764</c:v>
                </c:pt>
                <c:pt idx="221">
                  <c:v>40765</c:v>
                </c:pt>
                <c:pt idx="222">
                  <c:v>40766</c:v>
                </c:pt>
                <c:pt idx="223">
                  <c:v>40767</c:v>
                </c:pt>
                <c:pt idx="224">
                  <c:v>40768</c:v>
                </c:pt>
                <c:pt idx="225">
                  <c:v>40769</c:v>
                </c:pt>
                <c:pt idx="226">
                  <c:v>40770</c:v>
                </c:pt>
                <c:pt idx="227">
                  <c:v>40771</c:v>
                </c:pt>
                <c:pt idx="228">
                  <c:v>40772</c:v>
                </c:pt>
                <c:pt idx="229">
                  <c:v>40773</c:v>
                </c:pt>
                <c:pt idx="230">
                  <c:v>40774</c:v>
                </c:pt>
                <c:pt idx="231">
                  <c:v>40775</c:v>
                </c:pt>
                <c:pt idx="232">
                  <c:v>40776</c:v>
                </c:pt>
                <c:pt idx="233">
                  <c:v>40777</c:v>
                </c:pt>
                <c:pt idx="234">
                  <c:v>40778</c:v>
                </c:pt>
                <c:pt idx="235">
                  <c:v>40779</c:v>
                </c:pt>
                <c:pt idx="236">
                  <c:v>40780</c:v>
                </c:pt>
                <c:pt idx="237">
                  <c:v>40781</c:v>
                </c:pt>
                <c:pt idx="238">
                  <c:v>40782</c:v>
                </c:pt>
                <c:pt idx="239">
                  <c:v>40783</c:v>
                </c:pt>
                <c:pt idx="240">
                  <c:v>40784</c:v>
                </c:pt>
                <c:pt idx="241">
                  <c:v>40785</c:v>
                </c:pt>
                <c:pt idx="242">
                  <c:v>40786</c:v>
                </c:pt>
                <c:pt idx="243">
                  <c:v>40787</c:v>
                </c:pt>
                <c:pt idx="244">
                  <c:v>40788</c:v>
                </c:pt>
                <c:pt idx="245">
                  <c:v>40789</c:v>
                </c:pt>
                <c:pt idx="246">
                  <c:v>40790</c:v>
                </c:pt>
                <c:pt idx="247">
                  <c:v>40791</c:v>
                </c:pt>
                <c:pt idx="248">
                  <c:v>40792</c:v>
                </c:pt>
                <c:pt idx="249">
                  <c:v>40793</c:v>
                </c:pt>
                <c:pt idx="250">
                  <c:v>40794</c:v>
                </c:pt>
                <c:pt idx="251">
                  <c:v>40795</c:v>
                </c:pt>
                <c:pt idx="252">
                  <c:v>40796</c:v>
                </c:pt>
                <c:pt idx="253">
                  <c:v>40797</c:v>
                </c:pt>
                <c:pt idx="254">
                  <c:v>40798</c:v>
                </c:pt>
                <c:pt idx="255">
                  <c:v>40799</c:v>
                </c:pt>
                <c:pt idx="256">
                  <c:v>40800</c:v>
                </c:pt>
                <c:pt idx="257">
                  <c:v>40801</c:v>
                </c:pt>
                <c:pt idx="258">
                  <c:v>40802</c:v>
                </c:pt>
                <c:pt idx="259">
                  <c:v>40803</c:v>
                </c:pt>
                <c:pt idx="260">
                  <c:v>40804</c:v>
                </c:pt>
                <c:pt idx="261">
                  <c:v>40805</c:v>
                </c:pt>
                <c:pt idx="262">
                  <c:v>40806</c:v>
                </c:pt>
                <c:pt idx="263">
                  <c:v>40807</c:v>
                </c:pt>
                <c:pt idx="264">
                  <c:v>40808</c:v>
                </c:pt>
                <c:pt idx="265">
                  <c:v>40809</c:v>
                </c:pt>
                <c:pt idx="266">
                  <c:v>40810</c:v>
                </c:pt>
                <c:pt idx="267">
                  <c:v>40811</c:v>
                </c:pt>
                <c:pt idx="268">
                  <c:v>40812</c:v>
                </c:pt>
              </c:numCache>
            </c:numRef>
          </c:cat>
          <c:val>
            <c:numRef>
              <c:f>burdick!$I$377:$I$645</c:f>
              <c:numCache>
                <c:formatCode>General</c:formatCode>
                <c:ptCount val="269"/>
                <c:pt idx="0">
                  <c:v>2.300000000000001E-2</c:v>
                </c:pt>
                <c:pt idx="1">
                  <c:v>3.3000000000000002E-2</c:v>
                </c:pt>
                <c:pt idx="2">
                  <c:v>2.300000000000001E-2</c:v>
                </c:pt>
                <c:pt idx="3">
                  <c:v>2.100000000000005E-2</c:v>
                </c:pt>
                <c:pt idx="4">
                  <c:v>2.0000000000000049E-2</c:v>
                </c:pt>
                <c:pt idx="5">
                  <c:v>2.0000000000000049E-2</c:v>
                </c:pt>
                <c:pt idx="6">
                  <c:v>2.100000000000005E-2</c:v>
                </c:pt>
                <c:pt idx="7">
                  <c:v>2.500000000000005E-2</c:v>
                </c:pt>
                <c:pt idx="8">
                  <c:v>3.8000000000000068E-2</c:v>
                </c:pt>
                <c:pt idx="9">
                  <c:v>4.1000000000000002E-2</c:v>
                </c:pt>
                <c:pt idx="10">
                  <c:v>3.4000000000000002E-2</c:v>
                </c:pt>
                <c:pt idx="11">
                  <c:v>3.100000000000009E-2</c:v>
                </c:pt>
                <c:pt idx="12">
                  <c:v>3.4000000000000002E-2</c:v>
                </c:pt>
                <c:pt idx="13">
                  <c:v>3.900000000000009E-2</c:v>
                </c:pt>
                <c:pt idx="14">
                  <c:v>3.8000000000000068E-2</c:v>
                </c:pt>
                <c:pt idx="15">
                  <c:v>3.6000000000000087E-2</c:v>
                </c:pt>
                <c:pt idx="16">
                  <c:v>3.5000000000000087E-2</c:v>
                </c:pt>
                <c:pt idx="17">
                  <c:v>3.4000000000000002E-2</c:v>
                </c:pt>
                <c:pt idx="18">
                  <c:v>2.8000000000000011E-2</c:v>
                </c:pt>
                <c:pt idx="19">
                  <c:v>2.4000000000000039E-2</c:v>
                </c:pt>
                <c:pt idx="20">
                  <c:v>2.500000000000005E-2</c:v>
                </c:pt>
                <c:pt idx="21">
                  <c:v>3.100000000000009E-2</c:v>
                </c:pt>
                <c:pt idx="22">
                  <c:v>3.900000000000009E-2</c:v>
                </c:pt>
                <c:pt idx="23">
                  <c:v>4.1000000000000002E-2</c:v>
                </c:pt>
                <c:pt idx="24">
                  <c:v>4.1000000000000002E-2</c:v>
                </c:pt>
                <c:pt idx="25">
                  <c:v>4.1000000000000002E-2</c:v>
                </c:pt>
                <c:pt idx="26">
                  <c:v>4.5000000000000033E-2</c:v>
                </c:pt>
                <c:pt idx="27">
                  <c:v>4.5000000000000033E-2</c:v>
                </c:pt>
                <c:pt idx="28">
                  <c:v>4.0000000000000098E-2</c:v>
                </c:pt>
                <c:pt idx="29">
                  <c:v>4.8000000000000077E-2</c:v>
                </c:pt>
                <c:pt idx="30">
                  <c:v>4.6000000000000013E-2</c:v>
                </c:pt>
                <c:pt idx="31">
                  <c:v>4.20000000000001E-2</c:v>
                </c:pt>
                <c:pt idx="32">
                  <c:v>5.6000000000000022E-2</c:v>
                </c:pt>
                <c:pt idx="33">
                  <c:v>0.10199999999999998</c:v>
                </c:pt>
                <c:pt idx="34">
                  <c:v>9.8000000000000378E-2</c:v>
                </c:pt>
                <c:pt idx="35">
                  <c:v>0.10400000000000002</c:v>
                </c:pt>
                <c:pt idx="36">
                  <c:v>0.10500000000000002</c:v>
                </c:pt>
                <c:pt idx="37">
                  <c:v>0.14700000000000021</c:v>
                </c:pt>
                <c:pt idx="38">
                  <c:v>0.19600000000000026</c:v>
                </c:pt>
                <c:pt idx="39">
                  <c:v>0.38100000000000095</c:v>
                </c:pt>
                <c:pt idx="40">
                  <c:v>0.52800000000000002</c:v>
                </c:pt>
                <c:pt idx="41">
                  <c:v>0.30700000000000038</c:v>
                </c:pt>
                <c:pt idx="42">
                  <c:v>0.12100000000000002</c:v>
                </c:pt>
                <c:pt idx="43">
                  <c:v>8.000000000000021E-2</c:v>
                </c:pt>
                <c:pt idx="44">
                  <c:v>5.4000000000000131E-2</c:v>
                </c:pt>
                <c:pt idx="45">
                  <c:v>5.4000000000000131E-2</c:v>
                </c:pt>
                <c:pt idx="46">
                  <c:v>9.2000000000000026E-2</c:v>
                </c:pt>
                <c:pt idx="47">
                  <c:v>0.13600000000000001</c:v>
                </c:pt>
                <c:pt idx="48">
                  <c:v>0.49100000000000038</c:v>
                </c:pt>
                <c:pt idx="49">
                  <c:v>0.51300000000000001</c:v>
                </c:pt>
                <c:pt idx="50">
                  <c:v>0.18300000000000041</c:v>
                </c:pt>
                <c:pt idx="51">
                  <c:v>5.4000000000000131E-2</c:v>
                </c:pt>
                <c:pt idx="52">
                  <c:v>1.8000000000000044E-2</c:v>
                </c:pt>
                <c:pt idx="53">
                  <c:v>1.4999999999999998E-2</c:v>
                </c:pt>
                <c:pt idx="54">
                  <c:v>3.0000000000000058E-2</c:v>
                </c:pt>
                <c:pt idx="55">
                  <c:v>0.10600000000000002</c:v>
                </c:pt>
                <c:pt idx="56">
                  <c:v>0.23800000000000004</c:v>
                </c:pt>
                <c:pt idx="57">
                  <c:v>0.15100000000000041</c:v>
                </c:pt>
                <c:pt idx="58">
                  <c:v>5.6000000000000022E-2</c:v>
                </c:pt>
                <c:pt idx="59">
                  <c:v>0.14600000000000021</c:v>
                </c:pt>
                <c:pt idx="60">
                  <c:v>0.34800000000000064</c:v>
                </c:pt>
                <c:pt idx="61">
                  <c:v>0.38200000000000095</c:v>
                </c:pt>
                <c:pt idx="62">
                  <c:v>0.19600000000000026</c:v>
                </c:pt>
                <c:pt idx="63">
                  <c:v>3.900000000000009E-2</c:v>
                </c:pt>
                <c:pt idx="64">
                  <c:v>4.1000000000000002E-2</c:v>
                </c:pt>
                <c:pt idx="65">
                  <c:v>5.00000000000001E-2</c:v>
                </c:pt>
                <c:pt idx="66">
                  <c:v>3.4000000000000002E-2</c:v>
                </c:pt>
                <c:pt idx="67">
                  <c:v>2.9000000000000043E-2</c:v>
                </c:pt>
                <c:pt idx="68">
                  <c:v>3.2000000000000098E-2</c:v>
                </c:pt>
                <c:pt idx="69">
                  <c:v>2.68</c:v>
                </c:pt>
                <c:pt idx="70">
                  <c:v>1.6300000000000001</c:v>
                </c:pt>
                <c:pt idx="71">
                  <c:v>0.20500000000000004</c:v>
                </c:pt>
                <c:pt idx="72">
                  <c:v>0.27500000000000002</c:v>
                </c:pt>
                <c:pt idx="73">
                  <c:v>1.8</c:v>
                </c:pt>
                <c:pt idx="74">
                  <c:v>3.79</c:v>
                </c:pt>
                <c:pt idx="75">
                  <c:v>6.3</c:v>
                </c:pt>
                <c:pt idx="76">
                  <c:v>6.3199999999999985</c:v>
                </c:pt>
                <c:pt idx="77">
                  <c:v>7.07</c:v>
                </c:pt>
                <c:pt idx="78">
                  <c:v>5.03</c:v>
                </c:pt>
                <c:pt idx="79">
                  <c:v>3.73</c:v>
                </c:pt>
                <c:pt idx="80">
                  <c:v>6.2700000000000014</c:v>
                </c:pt>
                <c:pt idx="81">
                  <c:v>4.38</c:v>
                </c:pt>
                <c:pt idx="82">
                  <c:v>3.73</c:v>
                </c:pt>
                <c:pt idx="83">
                  <c:v>3.9899999999999998</c:v>
                </c:pt>
                <c:pt idx="84">
                  <c:v>4.55</c:v>
                </c:pt>
                <c:pt idx="85">
                  <c:v>5.13</c:v>
                </c:pt>
                <c:pt idx="86">
                  <c:v>4.08</c:v>
                </c:pt>
                <c:pt idx="87">
                  <c:v>3.82</c:v>
                </c:pt>
                <c:pt idx="88">
                  <c:v>3.74</c:v>
                </c:pt>
                <c:pt idx="89">
                  <c:v>5.3199999999999985</c:v>
                </c:pt>
                <c:pt idx="90">
                  <c:v>17.100000000000001</c:v>
                </c:pt>
                <c:pt idx="91">
                  <c:v>57.5</c:v>
                </c:pt>
                <c:pt idx="92">
                  <c:v>64.900000000000006</c:v>
                </c:pt>
                <c:pt idx="93">
                  <c:v>42.9</c:v>
                </c:pt>
                <c:pt idx="94">
                  <c:v>36.9</c:v>
                </c:pt>
                <c:pt idx="95">
                  <c:v>41.6</c:v>
                </c:pt>
                <c:pt idx="96">
                  <c:v>60.4</c:v>
                </c:pt>
                <c:pt idx="97">
                  <c:v>120</c:v>
                </c:pt>
                <c:pt idx="98">
                  <c:v>144</c:v>
                </c:pt>
                <c:pt idx="99">
                  <c:v>151</c:v>
                </c:pt>
                <c:pt idx="100">
                  <c:v>160</c:v>
                </c:pt>
                <c:pt idx="101">
                  <c:v>173</c:v>
                </c:pt>
                <c:pt idx="102">
                  <c:v>180</c:v>
                </c:pt>
                <c:pt idx="103">
                  <c:v>185</c:v>
                </c:pt>
                <c:pt idx="104">
                  <c:v>197</c:v>
                </c:pt>
                <c:pt idx="105">
                  <c:v>196</c:v>
                </c:pt>
                <c:pt idx="106">
                  <c:v>180</c:v>
                </c:pt>
                <c:pt idx="107">
                  <c:v>154</c:v>
                </c:pt>
                <c:pt idx="108">
                  <c:v>127</c:v>
                </c:pt>
                <c:pt idx="109">
                  <c:v>108</c:v>
                </c:pt>
                <c:pt idx="110">
                  <c:v>96.4</c:v>
                </c:pt>
                <c:pt idx="111">
                  <c:v>89.1</c:v>
                </c:pt>
                <c:pt idx="112">
                  <c:v>82.2</c:v>
                </c:pt>
                <c:pt idx="113">
                  <c:v>75.900000000000006</c:v>
                </c:pt>
                <c:pt idx="114">
                  <c:v>70.599999999999994</c:v>
                </c:pt>
                <c:pt idx="115">
                  <c:v>66.599999999999994</c:v>
                </c:pt>
                <c:pt idx="116">
                  <c:v>63</c:v>
                </c:pt>
                <c:pt idx="117">
                  <c:v>60</c:v>
                </c:pt>
                <c:pt idx="118">
                  <c:v>54.6</c:v>
                </c:pt>
                <c:pt idx="119">
                  <c:v>48.6</c:v>
                </c:pt>
                <c:pt idx="120">
                  <c:v>43.4</c:v>
                </c:pt>
                <c:pt idx="121">
                  <c:v>38.200000000000003</c:v>
                </c:pt>
                <c:pt idx="122">
                  <c:v>34.5</c:v>
                </c:pt>
                <c:pt idx="123">
                  <c:v>32.4</c:v>
                </c:pt>
                <c:pt idx="124">
                  <c:v>30.5</c:v>
                </c:pt>
                <c:pt idx="125">
                  <c:v>28</c:v>
                </c:pt>
                <c:pt idx="126">
                  <c:v>23.9</c:v>
                </c:pt>
                <c:pt idx="127">
                  <c:v>19.7</c:v>
                </c:pt>
                <c:pt idx="128">
                  <c:v>17.399999999999999</c:v>
                </c:pt>
                <c:pt idx="129">
                  <c:v>16.100000000000001</c:v>
                </c:pt>
                <c:pt idx="130">
                  <c:v>15.7</c:v>
                </c:pt>
                <c:pt idx="131">
                  <c:v>15.2</c:v>
                </c:pt>
                <c:pt idx="132">
                  <c:v>14.5</c:v>
                </c:pt>
                <c:pt idx="133">
                  <c:v>13.6</c:v>
                </c:pt>
                <c:pt idx="134">
                  <c:v>13</c:v>
                </c:pt>
                <c:pt idx="135">
                  <c:v>12.8</c:v>
                </c:pt>
                <c:pt idx="136">
                  <c:v>12.2</c:v>
                </c:pt>
                <c:pt idx="137">
                  <c:v>11.3</c:v>
                </c:pt>
                <c:pt idx="138">
                  <c:v>10.3</c:v>
                </c:pt>
                <c:pt idx="139">
                  <c:v>9.44</c:v>
                </c:pt>
                <c:pt idx="140">
                  <c:v>9.1</c:v>
                </c:pt>
                <c:pt idx="141">
                  <c:v>8.2399999999999984</c:v>
                </c:pt>
                <c:pt idx="142">
                  <c:v>7.7700000000000014</c:v>
                </c:pt>
                <c:pt idx="143">
                  <c:v>9.09</c:v>
                </c:pt>
                <c:pt idx="144">
                  <c:v>12</c:v>
                </c:pt>
                <c:pt idx="145">
                  <c:v>13.5</c:v>
                </c:pt>
                <c:pt idx="146">
                  <c:v>17</c:v>
                </c:pt>
                <c:pt idx="147">
                  <c:v>18.399999999999999</c:v>
                </c:pt>
                <c:pt idx="148">
                  <c:v>18.600000000000001</c:v>
                </c:pt>
                <c:pt idx="149">
                  <c:v>18.100000000000001</c:v>
                </c:pt>
                <c:pt idx="150">
                  <c:v>18.399999999999999</c:v>
                </c:pt>
                <c:pt idx="151">
                  <c:v>19.8</c:v>
                </c:pt>
                <c:pt idx="152">
                  <c:v>23</c:v>
                </c:pt>
                <c:pt idx="153">
                  <c:v>26.4</c:v>
                </c:pt>
                <c:pt idx="154">
                  <c:v>32.1</c:v>
                </c:pt>
                <c:pt idx="155">
                  <c:v>41.8</c:v>
                </c:pt>
                <c:pt idx="156">
                  <c:v>51.5</c:v>
                </c:pt>
                <c:pt idx="157">
                  <c:v>56.5</c:v>
                </c:pt>
                <c:pt idx="158">
                  <c:v>53.7</c:v>
                </c:pt>
                <c:pt idx="159">
                  <c:v>48</c:v>
                </c:pt>
                <c:pt idx="160">
                  <c:v>42.7</c:v>
                </c:pt>
                <c:pt idx="161">
                  <c:v>41.6</c:v>
                </c:pt>
                <c:pt idx="162">
                  <c:v>46.3</c:v>
                </c:pt>
                <c:pt idx="163">
                  <c:v>56.1</c:v>
                </c:pt>
                <c:pt idx="164">
                  <c:v>63.7</c:v>
                </c:pt>
                <c:pt idx="165">
                  <c:v>63.4</c:v>
                </c:pt>
                <c:pt idx="166">
                  <c:v>56.9</c:v>
                </c:pt>
                <c:pt idx="167">
                  <c:v>49.8</c:v>
                </c:pt>
                <c:pt idx="168">
                  <c:v>42.2</c:v>
                </c:pt>
                <c:pt idx="169">
                  <c:v>37.800000000000004</c:v>
                </c:pt>
                <c:pt idx="170">
                  <c:v>38.1</c:v>
                </c:pt>
                <c:pt idx="171">
                  <c:v>41</c:v>
                </c:pt>
                <c:pt idx="172">
                  <c:v>55.2</c:v>
                </c:pt>
                <c:pt idx="173">
                  <c:v>95.3</c:v>
                </c:pt>
                <c:pt idx="174">
                  <c:v>130</c:v>
                </c:pt>
                <c:pt idx="175">
                  <c:v>138</c:v>
                </c:pt>
                <c:pt idx="176">
                  <c:v>130</c:v>
                </c:pt>
                <c:pt idx="177">
                  <c:v>112</c:v>
                </c:pt>
                <c:pt idx="178">
                  <c:v>94.7</c:v>
                </c:pt>
                <c:pt idx="179">
                  <c:v>76.8</c:v>
                </c:pt>
                <c:pt idx="180">
                  <c:v>65.400000000000006</c:v>
                </c:pt>
                <c:pt idx="181">
                  <c:v>55.8</c:v>
                </c:pt>
                <c:pt idx="182">
                  <c:v>49.3</c:v>
                </c:pt>
                <c:pt idx="183">
                  <c:v>44.5</c:v>
                </c:pt>
                <c:pt idx="184">
                  <c:v>40</c:v>
                </c:pt>
                <c:pt idx="185">
                  <c:v>36.5</c:v>
                </c:pt>
                <c:pt idx="186">
                  <c:v>33.200000000000003</c:v>
                </c:pt>
                <c:pt idx="187">
                  <c:v>30.6</c:v>
                </c:pt>
                <c:pt idx="188">
                  <c:v>27.7</c:v>
                </c:pt>
                <c:pt idx="189">
                  <c:v>25.3</c:v>
                </c:pt>
                <c:pt idx="190">
                  <c:v>22.9</c:v>
                </c:pt>
                <c:pt idx="191">
                  <c:v>20.8</c:v>
                </c:pt>
                <c:pt idx="192">
                  <c:v>18.7</c:v>
                </c:pt>
                <c:pt idx="193">
                  <c:v>17.100000000000001</c:v>
                </c:pt>
                <c:pt idx="194">
                  <c:v>15.9</c:v>
                </c:pt>
                <c:pt idx="195">
                  <c:v>14.8</c:v>
                </c:pt>
                <c:pt idx="196">
                  <c:v>13.5</c:v>
                </c:pt>
                <c:pt idx="197">
                  <c:v>12</c:v>
                </c:pt>
                <c:pt idx="198">
                  <c:v>10.5</c:v>
                </c:pt>
                <c:pt idx="199">
                  <c:v>9.34</c:v>
                </c:pt>
                <c:pt idx="200">
                  <c:v>9.5400000000000009</c:v>
                </c:pt>
                <c:pt idx="201">
                  <c:v>7.94</c:v>
                </c:pt>
                <c:pt idx="202">
                  <c:v>7.24</c:v>
                </c:pt>
                <c:pt idx="203">
                  <c:v>6.48</c:v>
                </c:pt>
                <c:pt idx="204">
                  <c:v>6.54</c:v>
                </c:pt>
                <c:pt idx="205">
                  <c:v>6.1</c:v>
                </c:pt>
                <c:pt idx="206">
                  <c:v>5.84</c:v>
                </c:pt>
                <c:pt idx="207">
                  <c:v>5.51</c:v>
                </c:pt>
                <c:pt idx="208">
                  <c:v>4.95</c:v>
                </c:pt>
                <c:pt idx="209">
                  <c:v>4.4300000000000024</c:v>
                </c:pt>
                <c:pt idx="210">
                  <c:v>2.84</c:v>
                </c:pt>
                <c:pt idx="211">
                  <c:v>3.92</c:v>
                </c:pt>
                <c:pt idx="212">
                  <c:v>3.6</c:v>
                </c:pt>
                <c:pt idx="213">
                  <c:v>3.38</c:v>
                </c:pt>
                <c:pt idx="214">
                  <c:v>3.2</c:v>
                </c:pt>
                <c:pt idx="215">
                  <c:v>3.03</c:v>
                </c:pt>
                <c:pt idx="216">
                  <c:v>2.8</c:v>
                </c:pt>
                <c:pt idx="217">
                  <c:v>2.69</c:v>
                </c:pt>
                <c:pt idx="218">
                  <c:v>2.54</c:v>
                </c:pt>
                <c:pt idx="219">
                  <c:v>2.3499999999999988</c:v>
                </c:pt>
                <c:pt idx="220">
                  <c:v>2.25</c:v>
                </c:pt>
                <c:pt idx="221">
                  <c:v>2.15</c:v>
                </c:pt>
                <c:pt idx="222">
                  <c:v>2.0499999999999998</c:v>
                </c:pt>
                <c:pt idx="223">
                  <c:v>1.9700000000000017</c:v>
                </c:pt>
                <c:pt idx="224">
                  <c:v>1.85</c:v>
                </c:pt>
                <c:pt idx="225">
                  <c:v>1.6900000000000033</c:v>
                </c:pt>
                <c:pt idx="226">
                  <c:v>1.59</c:v>
                </c:pt>
                <c:pt idx="227">
                  <c:v>0.70200000000000062</c:v>
                </c:pt>
                <c:pt idx="228">
                  <c:v>0.34900000000000064</c:v>
                </c:pt>
                <c:pt idx="229">
                  <c:v>0.504</c:v>
                </c:pt>
                <c:pt idx="230">
                  <c:v>0.60000000000000064</c:v>
                </c:pt>
                <c:pt idx="231">
                  <c:v>0.91700000000000004</c:v>
                </c:pt>
                <c:pt idx="232">
                  <c:v>0.8830000000000009</c:v>
                </c:pt>
                <c:pt idx="233">
                  <c:v>0.82099999999999995</c:v>
                </c:pt>
                <c:pt idx="234">
                  <c:v>0.74300000000000166</c:v>
                </c:pt>
                <c:pt idx="235">
                  <c:v>0.67300000000000215</c:v>
                </c:pt>
                <c:pt idx="236">
                  <c:v>0.56899999999999995</c:v>
                </c:pt>
                <c:pt idx="237">
                  <c:v>0.52</c:v>
                </c:pt>
                <c:pt idx="238">
                  <c:v>0.51900000000000002</c:v>
                </c:pt>
                <c:pt idx="239">
                  <c:v>0.52100000000000002</c:v>
                </c:pt>
                <c:pt idx="240">
                  <c:v>0.50600000000000001</c:v>
                </c:pt>
                <c:pt idx="241">
                  <c:v>0.51200000000000001</c:v>
                </c:pt>
                <c:pt idx="242">
                  <c:v>0.54600000000000004</c:v>
                </c:pt>
                <c:pt idx="243">
                  <c:v>0.68600000000000116</c:v>
                </c:pt>
                <c:pt idx="244">
                  <c:v>0.59500000000000064</c:v>
                </c:pt>
                <c:pt idx="245">
                  <c:v>0.57800000000000062</c:v>
                </c:pt>
                <c:pt idx="246">
                  <c:v>0.55800000000000005</c:v>
                </c:pt>
                <c:pt idx="247">
                  <c:v>0.53700000000000003</c:v>
                </c:pt>
                <c:pt idx="248">
                  <c:v>0.52500000000000002</c:v>
                </c:pt>
                <c:pt idx="249">
                  <c:v>0.501</c:v>
                </c:pt>
                <c:pt idx="250">
                  <c:v>0.50800000000000001</c:v>
                </c:pt>
                <c:pt idx="251">
                  <c:v>0.48200000000000032</c:v>
                </c:pt>
                <c:pt idx="252">
                  <c:v>0.46300000000000002</c:v>
                </c:pt>
                <c:pt idx="253">
                  <c:v>0.45700000000000002</c:v>
                </c:pt>
                <c:pt idx="254">
                  <c:v>0.43900000000000083</c:v>
                </c:pt>
                <c:pt idx="255">
                  <c:v>0.43000000000000038</c:v>
                </c:pt>
                <c:pt idx="256">
                  <c:v>0.41800000000000032</c:v>
                </c:pt>
                <c:pt idx="257">
                  <c:v>0.41400000000000031</c:v>
                </c:pt>
                <c:pt idx="258">
                  <c:v>0.40700000000000008</c:v>
                </c:pt>
                <c:pt idx="259">
                  <c:v>0.39400000000000107</c:v>
                </c:pt>
                <c:pt idx="260">
                  <c:v>0.37200000000000083</c:v>
                </c:pt>
                <c:pt idx="261">
                  <c:v>0.36600000000000038</c:v>
                </c:pt>
                <c:pt idx="262">
                  <c:v>0.43300000000000038</c:v>
                </c:pt>
                <c:pt idx="263">
                  <c:v>0.37600000000000083</c:v>
                </c:pt>
                <c:pt idx="264">
                  <c:v>0.35600000000000032</c:v>
                </c:pt>
                <c:pt idx="265">
                  <c:v>0.34300000000000064</c:v>
                </c:pt>
                <c:pt idx="266">
                  <c:v>0.34100000000000058</c:v>
                </c:pt>
                <c:pt idx="267">
                  <c:v>0.33000000000000107</c:v>
                </c:pt>
                <c:pt idx="268">
                  <c:v>0.31900000000000095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burdick!$J$376</c:f>
              <c:strCache>
                <c:ptCount val="1"/>
                <c:pt idx="0">
                  <c:v>1974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burdick!$H$377:$H$645</c:f>
              <c:numCache>
                <c:formatCode>dd/mm/yyyy</c:formatCode>
                <c:ptCount val="269"/>
                <c:pt idx="0">
                  <c:v>40544</c:v>
                </c:pt>
                <c:pt idx="1">
                  <c:v>40545</c:v>
                </c:pt>
                <c:pt idx="2">
                  <c:v>40546</c:v>
                </c:pt>
                <c:pt idx="3">
                  <c:v>40547</c:v>
                </c:pt>
                <c:pt idx="4">
                  <c:v>40548</c:v>
                </c:pt>
                <c:pt idx="5">
                  <c:v>40549</c:v>
                </c:pt>
                <c:pt idx="6">
                  <c:v>40550</c:v>
                </c:pt>
                <c:pt idx="7">
                  <c:v>40551</c:v>
                </c:pt>
                <c:pt idx="8">
                  <c:v>40552</c:v>
                </c:pt>
                <c:pt idx="9">
                  <c:v>40553</c:v>
                </c:pt>
                <c:pt idx="10">
                  <c:v>40554</c:v>
                </c:pt>
                <c:pt idx="11">
                  <c:v>40555</c:v>
                </c:pt>
                <c:pt idx="12">
                  <c:v>40556</c:v>
                </c:pt>
                <c:pt idx="13">
                  <c:v>40557</c:v>
                </c:pt>
                <c:pt idx="14">
                  <c:v>40558</c:v>
                </c:pt>
                <c:pt idx="15">
                  <c:v>40559</c:v>
                </c:pt>
                <c:pt idx="16">
                  <c:v>40560</c:v>
                </c:pt>
                <c:pt idx="17">
                  <c:v>40561</c:v>
                </c:pt>
                <c:pt idx="18">
                  <c:v>40562</c:v>
                </c:pt>
                <c:pt idx="19">
                  <c:v>40563</c:v>
                </c:pt>
                <c:pt idx="20">
                  <c:v>40564</c:v>
                </c:pt>
                <c:pt idx="21">
                  <c:v>40565</c:v>
                </c:pt>
                <c:pt idx="22">
                  <c:v>40566</c:v>
                </c:pt>
                <c:pt idx="23">
                  <c:v>40567</c:v>
                </c:pt>
                <c:pt idx="24">
                  <c:v>40568</c:v>
                </c:pt>
                <c:pt idx="25">
                  <c:v>40569</c:v>
                </c:pt>
                <c:pt idx="26">
                  <c:v>40570</c:v>
                </c:pt>
                <c:pt idx="27">
                  <c:v>40571</c:v>
                </c:pt>
                <c:pt idx="28">
                  <c:v>40572</c:v>
                </c:pt>
                <c:pt idx="29">
                  <c:v>40573</c:v>
                </c:pt>
                <c:pt idx="30">
                  <c:v>40574</c:v>
                </c:pt>
                <c:pt idx="31">
                  <c:v>40575</c:v>
                </c:pt>
                <c:pt idx="32">
                  <c:v>40576</c:v>
                </c:pt>
                <c:pt idx="33">
                  <c:v>40577</c:v>
                </c:pt>
                <c:pt idx="34">
                  <c:v>40578</c:v>
                </c:pt>
                <c:pt idx="35">
                  <c:v>40579</c:v>
                </c:pt>
                <c:pt idx="36">
                  <c:v>40580</c:v>
                </c:pt>
                <c:pt idx="37">
                  <c:v>40581</c:v>
                </c:pt>
                <c:pt idx="38">
                  <c:v>40582</c:v>
                </c:pt>
                <c:pt idx="39">
                  <c:v>40583</c:v>
                </c:pt>
                <c:pt idx="40">
                  <c:v>40584</c:v>
                </c:pt>
                <c:pt idx="41">
                  <c:v>40585</c:v>
                </c:pt>
                <c:pt idx="42">
                  <c:v>40586</c:v>
                </c:pt>
                <c:pt idx="43">
                  <c:v>40587</c:v>
                </c:pt>
                <c:pt idx="44">
                  <c:v>40588</c:v>
                </c:pt>
                <c:pt idx="45">
                  <c:v>40589</c:v>
                </c:pt>
                <c:pt idx="46">
                  <c:v>40590</c:v>
                </c:pt>
                <c:pt idx="47">
                  <c:v>40591</c:v>
                </c:pt>
                <c:pt idx="48">
                  <c:v>40592</c:v>
                </c:pt>
                <c:pt idx="49">
                  <c:v>40593</c:v>
                </c:pt>
                <c:pt idx="50">
                  <c:v>40594</c:v>
                </c:pt>
                <c:pt idx="51">
                  <c:v>40595</c:v>
                </c:pt>
                <c:pt idx="52">
                  <c:v>40596</c:v>
                </c:pt>
                <c:pt idx="53">
                  <c:v>40597</c:v>
                </c:pt>
                <c:pt idx="54">
                  <c:v>40598</c:v>
                </c:pt>
                <c:pt idx="55">
                  <c:v>40599</c:v>
                </c:pt>
                <c:pt idx="56">
                  <c:v>40600</c:v>
                </c:pt>
                <c:pt idx="57">
                  <c:v>40601</c:v>
                </c:pt>
                <c:pt idx="58">
                  <c:v>40602</c:v>
                </c:pt>
                <c:pt idx="59">
                  <c:v>40603</c:v>
                </c:pt>
                <c:pt idx="60">
                  <c:v>40604</c:v>
                </c:pt>
                <c:pt idx="61">
                  <c:v>40605</c:v>
                </c:pt>
                <c:pt idx="62">
                  <c:v>40606</c:v>
                </c:pt>
                <c:pt idx="63">
                  <c:v>40607</c:v>
                </c:pt>
                <c:pt idx="64">
                  <c:v>40608</c:v>
                </c:pt>
                <c:pt idx="65">
                  <c:v>40609</c:v>
                </c:pt>
                <c:pt idx="66">
                  <c:v>40610</c:v>
                </c:pt>
                <c:pt idx="67">
                  <c:v>40611</c:v>
                </c:pt>
                <c:pt idx="68">
                  <c:v>40612</c:v>
                </c:pt>
                <c:pt idx="69">
                  <c:v>40613</c:v>
                </c:pt>
                <c:pt idx="70">
                  <c:v>40614</c:v>
                </c:pt>
                <c:pt idx="71">
                  <c:v>40615</c:v>
                </c:pt>
                <c:pt idx="72">
                  <c:v>40616</c:v>
                </c:pt>
                <c:pt idx="73">
                  <c:v>40617</c:v>
                </c:pt>
                <c:pt idx="74">
                  <c:v>40618</c:v>
                </c:pt>
                <c:pt idx="75">
                  <c:v>40619</c:v>
                </c:pt>
                <c:pt idx="76">
                  <c:v>40620</c:v>
                </c:pt>
                <c:pt idx="77">
                  <c:v>40621</c:v>
                </c:pt>
                <c:pt idx="78">
                  <c:v>40622</c:v>
                </c:pt>
                <c:pt idx="79">
                  <c:v>40623</c:v>
                </c:pt>
                <c:pt idx="80">
                  <c:v>40624</c:v>
                </c:pt>
                <c:pt idx="81">
                  <c:v>40625</c:v>
                </c:pt>
                <c:pt idx="82">
                  <c:v>40626</c:v>
                </c:pt>
                <c:pt idx="83">
                  <c:v>40627</c:v>
                </c:pt>
                <c:pt idx="84">
                  <c:v>40628</c:v>
                </c:pt>
                <c:pt idx="85">
                  <c:v>40629</c:v>
                </c:pt>
                <c:pt idx="86">
                  <c:v>40630</c:v>
                </c:pt>
                <c:pt idx="87">
                  <c:v>40631</c:v>
                </c:pt>
                <c:pt idx="88">
                  <c:v>40632</c:v>
                </c:pt>
                <c:pt idx="89">
                  <c:v>40633</c:v>
                </c:pt>
                <c:pt idx="90">
                  <c:v>40634</c:v>
                </c:pt>
                <c:pt idx="91">
                  <c:v>40635</c:v>
                </c:pt>
                <c:pt idx="92">
                  <c:v>40636</c:v>
                </c:pt>
                <c:pt idx="93">
                  <c:v>40637</c:v>
                </c:pt>
                <c:pt idx="94">
                  <c:v>40638</c:v>
                </c:pt>
                <c:pt idx="95">
                  <c:v>40639</c:v>
                </c:pt>
                <c:pt idx="96">
                  <c:v>40640</c:v>
                </c:pt>
                <c:pt idx="97">
                  <c:v>40641</c:v>
                </c:pt>
                <c:pt idx="98">
                  <c:v>40642</c:v>
                </c:pt>
                <c:pt idx="99">
                  <c:v>40643</c:v>
                </c:pt>
                <c:pt idx="100">
                  <c:v>40644</c:v>
                </c:pt>
                <c:pt idx="101">
                  <c:v>40645</c:v>
                </c:pt>
                <c:pt idx="102">
                  <c:v>40646</c:v>
                </c:pt>
                <c:pt idx="103">
                  <c:v>40647</c:v>
                </c:pt>
                <c:pt idx="104">
                  <c:v>40648</c:v>
                </c:pt>
                <c:pt idx="105">
                  <c:v>40649</c:v>
                </c:pt>
                <c:pt idx="106">
                  <c:v>40650</c:v>
                </c:pt>
                <c:pt idx="107">
                  <c:v>40651</c:v>
                </c:pt>
                <c:pt idx="108">
                  <c:v>40652</c:v>
                </c:pt>
                <c:pt idx="109">
                  <c:v>40653</c:v>
                </c:pt>
                <c:pt idx="110">
                  <c:v>40654</c:v>
                </c:pt>
                <c:pt idx="111">
                  <c:v>40655</c:v>
                </c:pt>
                <c:pt idx="112">
                  <c:v>40656</c:v>
                </c:pt>
                <c:pt idx="113">
                  <c:v>40657</c:v>
                </c:pt>
                <c:pt idx="114">
                  <c:v>40658</c:v>
                </c:pt>
                <c:pt idx="115">
                  <c:v>40659</c:v>
                </c:pt>
                <c:pt idx="116">
                  <c:v>40660</c:v>
                </c:pt>
                <c:pt idx="117">
                  <c:v>40661</c:v>
                </c:pt>
                <c:pt idx="118">
                  <c:v>40662</c:v>
                </c:pt>
                <c:pt idx="119">
                  <c:v>40663</c:v>
                </c:pt>
                <c:pt idx="120">
                  <c:v>40664</c:v>
                </c:pt>
                <c:pt idx="121">
                  <c:v>40665</c:v>
                </c:pt>
                <c:pt idx="122">
                  <c:v>40666</c:v>
                </c:pt>
                <c:pt idx="123">
                  <c:v>40667</c:v>
                </c:pt>
                <c:pt idx="124">
                  <c:v>40668</c:v>
                </c:pt>
                <c:pt idx="125">
                  <c:v>40669</c:v>
                </c:pt>
                <c:pt idx="126">
                  <c:v>40670</c:v>
                </c:pt>
                <c:pt idx="127">
                  <c:v>40671</c:v>
                </c:pt>
                <c:pt idx="128">
                  <c:v>40672</c:v>
                </c:pt>
                <c:pt idx="129">
                  <c:v>40673</c:v>
                </c:pt>
                <c:pt idx="130">
                  <c:v>40674</c:v>
                </c:pt>
                <c:pt idx="131">
                  <c:v>40675</c:v>
                </c:pt>
                <c:pt idx="132">
                  <c:v>40676</c:v>
                </c:pt>
                <c:pt idx="133">
                  <c:v>40677</c:v>
                </c:pt>
                <c:pt idx="134">
                  <c:v>40678</c:v>
                </c:pt>
                <c:pt idx="135">
                  <c:v>40679</c:v>
                </c:pt>
                <c:pt idx="136">
                  <c:v>40680</c:v>
                </c:pt>
                <c:pt idx="137">
                  <c:v>40681</c:v>
                </c:pt>
                <c:pt idx="138">
                  <c:v>40682</c:v>
                </c:pt>
                <c:pt idx="139">
                  <c:v>40683</c:v>
                </c:pt>
                <c:pt idx="140">
                  <c:v>40684</c:v>
                </c:pt>
                <c:pt idx="141">
                  <c:v>40685</c:v>
                </c:pt>
                <c:pt idx="142">
                  <c:v>40686</c:v>
                </c:pt>
                <c:pt idx="143">
                  <c:v>40687</c:v>
                </c:pt>
                <c:pt idx="144">
                  <c:v>40688</c:v>
                </c:pt>
                <c:pt idx="145">
                  <c:v>40689</c:v>
                </c:pt>
                <c:pt idx="146">
                  <c:v>40690</c:v>
                </c:pt>
                <c:pt idx="147">
                  <c:v>40691</c:v>
                </c:pt>
                <c:pt idx="148">
                  <c:v>40692</c:v>
                </c:pt>
                <c:pt idx="149">
                  <c:v>40693</c:v>
                </c:pt>
                <c:pt idx="150">
                  <c:v>40694</c:v>
                </c:pt>
                <c:pt idx="151">
                  <c:v>40695</c:v>
                </c:pt>
                <c:pt idx="152">
                  <c:v>40696</c:v>
                </c:pt>
                <c:pt idx="153">
                  <c:v>40697</c:v>
                </c:pt>
                <c:pt idx="154">
                  <c:v>40698</c:v>
                </c:pt>
                <c:pt idx="155">
                  <c:v>40699</c:v>
                </c:pt>
                <c:pt idx="156">
                  <c:v>40700</c:v>
                </c:pt>
                <c:pt idx="157">
                  <c:v>40701</c:v>
                </c:pt>
                <c:pt idx="158">
                  <c:v>40702</c:v>
                </c:pt>
                <c:pt idx="159">
                  <c:v>40703</c:v>
                </c:pt>
                <c:pt idx="160">
                  <c:v>40704</c:v>
                </c:pt>
                <c:pt idx="161">
                  <c:v>40705</c:v>
                </c:pt>
                <c:pt idx="162">
                  <c:v>40706</c:v>
                </c:pt>
                <c:pt idx="163">
                  <c:v>40707</c:v>
                </c:pt>
                <c:pt idx="164">
                  <c:v>40708</c:v>
                </c:pt>
                <c:pt idx="165">
                  <c:v>40709</c:v>
                </c:pt>
                <c:pt idx="166">
                  <c:v>40710</c:v>
                </c:pt>
                <c:pt idx="167">
                  <c:v>40711</c:v>
                </c:pt>
                <c:pt idx="168">
                  <c:v>40712</c:v>
                </c:pt>
                <c:pt idx="169">
                  <c:v>40713</c:v>
                </c:pt>
                <c:pt idx="170">
                  <c:v>40714</c:v>
                </c:pt>
                <c:pt idx="171">
                  <c:v>40715</c:v>
                </c:pt>
                <c:pt idx="172">
                  <c:v>40716</c:v>
                </c:pt>
                <c:pt idx="173">
                  <c:v>40717</c:v>
                </c:pt>
                <c:pt idx="174">
                  <c:v>40718</c:v>
                </c:pt>
                <c:pt idx="175">
                  <c:v>40719</c:v>
                </c:pt>
                <c:pt idx="176">
                  <c:v>40720</c:v>
                </c:pt>
                <c:pt idx="177">
                  <c:v>40721</c:v>
                </c:pt>
                <c:pt idx="178">
                  <c:v>40722</c:v>
                </c:pt>
                <c:pt idx="179">
                  <c:v>40723</c:v>
                </c:pt>
                <c:pt idx="180">
                  <c:v>40724</c:v>
                </c:pt>
                <c:pt idx="181">
                  <c:v>40725</c:v>
                </c:pt>
                <c:pt idx="182">
                  <c:v>40726</c:v>
                </c:pt>
                <c:pt idx="183">
                  <c:v>40727</c:v>
                </c:pt>
                <c:pt idx="184">
                  <c:v>40728</c:v>
                </c:pt>
                <c:pt idx="185">
                  <c:v>40729</c:v>
                </c:pt>
                <c:pt idx="186">
                  <c:v>40730</c:v>
                </c:pt>
                <c:pt idx="187">
                  <c:v>40731</c:v>
                </c:pt>
                <c:pt idx="188">
                  <c:v>40732</c:v>
                </c:pt>
                <c:pt idx="189">
                  <c:v>40733</c:v>
                </c:pt>
                <c:pt idx="190">
                  <c:v>40734</c:v>
                </c:pt>
                <c:pt idx="191">
                  <c:v>40735</c:v>
                </c:pt>
                <c:pt idx="192">
                  <c:v>40736</c:v>
                </c:pt>
                <c:pt idx="193">
                  <c:v>40737</c:v>
                </c:pt>
                <c:pt idx="194">
                  <c:v>40738</c:v>
                </c:pt>
                <c:pt idx="195">
                  <c:v>40739</c:v>
                </c:pt>
                <c:pt idx="196">
                  <c:v>40740</c:v>
                </c:pt>
                <c:pt idx="197">
                  <c:v>40741</c:v>
                </c:pt>
                <c:pt idx="198">
                  <c:v>40742</c:v>
                </c:pt>
                <c:pt idx="199">
                  <c:v>40743</c:v>
                </c:pt>
                <c:pt idx="200">
                  <c:v>40744</c:v>
                </c:pt>
                <c:pt idx="201">
                  <c:v>40745</c:v>
                </c:pt>
                <c:pt idx="202">
                  <c:v>40746</c:v>
                </c:pt>
                <c:pt idx="203">
                  <c:v>40747</c:v>
                </c:pt>
                <c:pt idx="204">
                  <c:v>40748</c:v>
                </c:pt>
                <c:pt idx="205">
                  <c:v>40749</c:v>
                </c:pt>
                <c:pt idx="206">
                  <c:v>40750</c:v>
                </c:pt>
                <c:pt idx="207">
                  <c:v>40751</c:v>
                </c:pt>
                <c:pt idx="208">
                  <c:v>40752</c:v>
                </c:pt>
                <c:pt idx="209">
                  <c:v>40753</c:v>
                </c:pt>
                <c:pt idx="210">
                  <c:v>40754</c:v>
                </c:pt>
                <c:pt idx="211">
                  <c:v>40755</c:v>
                </c:pt>
                <c:pt idx="212">
                  <c:v>40756</c:v>
                </c:pt>
                <c:pt idx="213">
                  <c:v>40757</c:v>
                </c:pt>
                <c:pt idx="214">
                  <c:v>40758</c:v>
                </c:pt>
                <c:pt idx="215">
                  <c:v>40759</c:v>
                </c:pt>
                <c:pt idx="216">
                  <c:v>40760</c:v>
                </c:pt>
                <c:pt idx="217">
                  <c:v>40761</c:v>
                </c:pt>
                <c:pt idx="218">
                  <c:v>40762</c:v>
                </c:pt>
                <c:pt idx="219">
                  <c:v>40763</c:v>
                </c:pt>
                <c:pt idx="220">
                  <c:v>40764</c:v>
                </c:pt>
                <c:pt idx="221">
                  <c:v>40765</c:v>
                </c:pt>
                <c:pt idx="222">
                  <c:v>40766</c:v>
                </c:pt>
                <c:pt idx="223">
                  <c:v>40767</c:v>
                </c:pt>
                <c:pt idx="224">
                  <c:v>40768</c:v>
                </c:pt>
                <c:pt idx="225">
                  <c:v>40769</c:v>
                </c:pt>
                <c:pt idx="226">
                  <c:v>40770</c:v>
                </c:pt>
                <c:pt idx="227">
                  <c:v>40771</c:v>
                </c:pt>
                <c:pt idx="228">
                  <c:v>40772</c:v>
                </c:pt>
                <c:pt idx="229">
                  <c:v>40773</c:v>
                </c:pt>
                <c:pt idx="230">
                  <c:v>40774</c:v>
                </c:pt>
                <c:pt idx="231">
                  <c:v>40775</c:v>
                </c:pt>
                <c:pt idx="232">
                  <c:v>40776</c:v>
                </c:pt>
                <c:pt idx="233">
                  <c:v>40777</c:v>
                </c:pt>
                <c:pt idx="234">
                  <c:v>40778</c:v>
                </c:pt>
                <c:pt idx="235">
                  <c:v>40779</c:v>
                </c:pt>
                <c:pt idx="236">
                  <c:v>40780</c:v>
                </c:pt>
                <c:pt idx="237">
                  <c:v>40781</c:v>
                </c:pt>
                <c:pt idx="238">
                  <c:v>40782</c:v>
                </c:pt>
                <c:pt idx="239">
                  <c:v>40783</c:v>
                </c:pt>
                <c:pt idx="240">
                  <c:v>40784</c:v>
                </c:pt>
                <c:pt idx="241">
                  <c:v>40785</c:v>
                </c:pt>
                <c:pt idx="242">
                  <c:v>40786</c:v>
                </c:pt>
                <c:pt idx="243">
                  <c:v>40787</c:v>
                </c:pt>
                <c:pt idx="244">
                  <c:v>40788</c:v>
                </c:pt>
                <c:pt idx="245">
                  <c:v>40789</c:v>
                </c:pt>
                <c:pt idx="246">
                  <c:v>40790</c:v>
                </c:pt>
                <c:pt idx="247">
                  <c:v>40791</c:v>
                </c:pt>
                <c:pt idx="248">
                  <c:v>40792</c:v>
                </c:pt>
                <c:pt idx="249">
                  <c:v>40793</c:v>
                </c:pt>
                <c:pt idx="250">
                  <c:v>40794</c:v>
                </c:pt>
                <c:pt idx="251">
                  <c:v>40795</c:v>
                </c:pt>
                <c:pt idx="252">
                  <c:v>40796</c:v>
                </c:pt>
                <c:pt idx="253">
                  <c:v>40797</c:v>
                </c:pt>
                <c:pt idx="254">
                  <c:v>40798</c:v>
                </c:pt>
                <c:pt idx="255">
                  <c:v>40799</c:v>
                </c:pt>
                <c:pt idx="256">
                  <c:v>40800</c:v>
                </c:pt>
                <c:pt idx="257">
                  <c:v>40801</c:v>
                </c:pt>
                <c:pt idx="258">
                  <c:v>40802</c:v>
                </c:pt>
                <c:pt idx="259">
                  <c:v>40803</c:v>
                </c:pt>
                <c:pt idx="260">
                  <c:v>40804</c:v>
                </c:pt>
                <c:pt idx="261">
                  <c:v>40805</c:v>
                </c:pt>
                <c:pt idx="262">
                  <c:v>40806</c:v>
                </c:pt>
                <c:pt idx="263">
                  <c:v>40807</c:v>
                </c:pt>
                <c:pt idx="264">
                  <c:v>40808</c:v>
                </c:pt>
                <c:pt idx="265">
                  <c:v>40809</c:v>
                </c:pt>
                <c:pt idx="266">
                  <c:v>40810</c:v>
                </c:pt>
                <c:pt idx="267">
                  <c:v>40811</c:v>
                </c:pt>
                <c:pt idx="268">
                  <c:v>40812</c:v>
                </c:pt>
              </c:numCache>
            </c:numRef>
          </c:cat>
          <c:val>
            <c:numRef>
              <c:f>burdick!$J$377:$J$645</c:f>
              <c:numCache>
                <c:formatCode>0.000</c:formatCode>
                <c:ptCount val="269"/>
                <c:pt idx="0">
                  <c:v>9.3000000000000291E-2</c:v>
                </c:pt>
                <c:pt idx="1">
                  <c:v>9.3000000000000291E-2</c:v>
                </c:pt>
                <c:pt idx="2">
                  <c:v>9.3000000000000291E-2</c:v>
                </c:pt>
                <c:pt idx="3">
                  <c:v>9.6000000000000155E-2</c:v>
                </c:pt>
                <c:pt idx="4">
                  <c:v>9.9000000000000268E-2</c:v>
                </c:pt>
                <c:pt idx="5">
                  <c:v>8.2000000000000003E-2</c:v>
                </c:pt>
                <c:pt idx="6">
                  <c:v>9.1000000000000025E-2</c:v>
                </c:pt>
                <c:pt idx="7">
                  <c:v>0.1130000000000001</c:v>
                </c:pt>
                <c:pt idx="8">
                  <c:v>0.1130000000000001</c:v>
                </c:pt>
                <c:pt idx="9">
                  <c:v>0.10800000000000012</c:v>
                </c:pt>
                <c:pt idx="10">
                  <c:v>9.9000000000000268E-2</c:v>
                </c:pt>
                <c:pt idx="11">
                  <c:v>9.1000000000000025E-2</c:v>
                </c:pt>
                <c:pt idx="12">
                  <c:v>8.2000000000000003E-2</c:v>
                </c:pt>
                <c:pt idx="13">
                  <c:v>7.1000000000000021E-2</c:v>
                </c:pt>
                <c:pt idx="14">
                  <c:v>6.5000000000000113E-2</c:v>
                </c:pt>
                <c:pt idx="15">
                  <c:v>5.9000000000000177E-2</c:v>
                </c:pt>
                <c:pt idx="16">
                  <c:v>5.7000000000000127E-2</c:v>
                </c:pt>
                <c:pt idx="17">
                  <c:v>5.1000000000000004E-2</c:v>
                </c:pt>
                <c:pt idx="18">
                  <c:v>4.5000000000000033E-2</c:v>
                </c:pt>
                <c:pt idx="19">
                  <c:v>4.20000000000001E-2</c:v>
                </c:pt>
                <c:pt idx="20">
                  <c:v>4.20000000000001E-2</c:v>
                </c:pt>
                <c:pt idx="21">
                  <c:v>4.8000000000000077E-2</c:v>
                </c:pt>
                <c:pt idx="22">
                  <c:v>5.4000000000000131E-2</c:v>
                </c:pt>
                <c:pt idx="23">
                  <c:v>5.9000000000000177E-2</c:v>
                </c:pt>
                <c:pt idx="24">
                  <c:v>7.1000000000000021E-2</c:v>
                </c:pt>
                <c:pt idx="25">
                  <c:v>7.6000000000000123E-2</c:v>
                </c:pt>
                <c:pt idx="26">
                  <c:v>7.9000000000000264E-2</c:v>
                </c:pt>
                <c:pt idx="27">
                  <c:v>8.5000000000000048E-2</c:v>
                </c:pt>
                <c:pt idx="28">
                  <c:v>9.1000000000000025E-2</c:v>
                </c:pt>
                <c:pt idx="29">
                  <c:v>9.6000000000000155E-2</c:v>
                </c:pt>
                <c:pt idx="30">
                  <c:v>0.10199999999999998</c:v>
                </c:pt>
                <c:pt idx="31">
                  <c:v>0.1100000000000001</c:v>
                </c:pt>
                <c:pt idx="32">
                  <c:v>0.125</c:v>
                </c:pt>
                <c:pt idx="33">
                  <c:v>0.13600000000000001</c:v>
                </c:pt>
                <c:pt idx="34">
                  <c:v>0.15000000000000024</c:v>
                </c:pt>
                <c:pt idx="35">
                  <c:v>0.16700000000000029</c:v>
                </c:pt>
                <c:pt idx="36">
                  <c:v>0.16400000000000026</c:v>
                </c:pt>
                <c:pt idx="37">
                  <c:v>0.16700000000000029</c:v>
                </c:pt>
                <c:pt idx="38">
                  <c:v>0.17600000000000021</c:v>
                </c:pt>
                <c:pt idx="39">
                  <c:v>0.17600000000000021</c:v>
                </c:pt>
                <c:pt idx="40">
                  <c:v>0.15900000000000045</c:v>
                </c:pt>
                <c:pt idx="41">
                  <c:v>0.15900000000000045</c:v>
                </c:pt>
                <c:pt idx="42">
                  <c:v>0.15900000000000045</c:v>
                </c:pt>
                <c:pt idx="43">
                  <c:v>0.16400000000000026</c:v>
                </c:pt>
                <c:pt idx="44">
                  <c:v>0.16400000000000026</c:v>
                </c:pt>
                <c:pt idx="45">
                  <c:v>0.15900000000000045</c:v>
                </c:pt>
                <c:pt idx="46">
                  <c:v>0.15300000000000041</c:v>
                </c:pt>
                <c:pt idx="47">
                  <c:v>0.16100000000000025</c:v>
                </c:pt>
                <c:pt idx="48">
                  <c:v>0.16700000000000029</c:v>
                </c:pt>
                <c:pt idx="49">
                  <c:v>0.17</c:v>
                </c:pt>
                <c:pt idx="50">
                  <c:v>0.17800000000000021</c:v>
                </c:pt>
                <c:pt idx="51">
                  <c:v>0.18100000000000024</c:v>
                </c:pt>
                <c:pt idx="52">
                  <c:v>0.17800000000000021</c:v>
                </c:pt>
                <c:pt idx="53">
                  <c:v>0.17800000000000021</c:v>
                </c:pt>
                <c:pt idx="54">
                  <c:v>0.17</c:v>
                </c:pt>
                <c:pt idx="55">
                  <c:v>0.16700000000000029</c:v>
                </c:pt>
                <c:pt idx="56">
                  <c:v>0.16700000000000029</c:v>
                </c:pt>
                <c:pt idx="57">
                  <c:v>0.15900000000000045</c:v>
                </c:pt>
                <c:pt idx="58">
                  <c:v>0.15900000000000045</c:v>
                </c:pt>
                <c:pt idx="59">
                  <c:v>0.16400000000000026</c:v>
                </c:pt>
                <c:pt idx="60">
                  <c:v>0.17300000000000001</c:v>
                </c:pt>
                <c:pt idx="61">
                  <c:v>0.17</c:v>
                </c:pt>
                <c:pt idx="62">
                  <c:v>0.16700000000000029</c:v>
                </c:pt>
                <c:pt idx="63">
                  <c:v>0.17</c:v>
                </c:pt>
                <c:pt idx="64">
                  <c:v>0.17</c:v>
                </c:pt>
                <c:pt idx="65">
                  <c:v>0.16700000000000029</c:v>
                </c:pt>
                <c:pt idx="66">
                  <c:v>0.16100000000000025</c:v>
                </c:pt>
                <c:pt idx="67">
                  <c:v>0.15600000000000044</c:v>
                </c:pt>
                <c:pt idx="68">
                  <c:v>0.15000000000000024</c:v>
                </c:pt>
                <c:pt idx="69">
                  <c:v>0.15300000000000041</c:v>
                </c:pt>
                <c:pt idx="70">
                  <c:v>0.15000000000000024</c:v>
                </c:pt>
                <c:pt idx="71">
                  <c:v>0.18100000000000024</c:v>
                </c:pt>
                <c:pt idx="72">
                  <c:v>0.17800000000000021</c:v>
                </c:pt>
                <c:pt idx="73">
                  <c:v>0.16400000000000026</c:v>
                </c:pt>
                <c:pt idx="74">
                  <c:v>0.17300000000000001</c:v>
                </c:pt>
                <c:pt idx="75">
                  <c:v>0.17800000000000021</c:v>
                </c:pt>
                <c:pt idx="76">
                  <c:v>0.17</c:v>
                </c:pt>
                <c:pt idx="77">
                  <c:v>0.15900000000000045</c:v>
                </c:pt>
                <c:pt idx="78">
                  <c:v>0.15900000000000045</c:v>
                </c:pt>
                <c:pt idx="79">
                  <c:v>0.14700000000000021</c:v>
                </c:pt>
                <c:pt idx="80">
                  <c:v>0.14200000000000004</c:v>
                </c:pt>
                <c:pt idx="81">
                  <c:v>0.13</c:v>
                </c:pt>
                <c:pt idx="82">
                  <c:v>0.11899999999999999</c:v>
                </c:pt>
                <c:pt idx="83">
                  <c:v>0.1100000000000001</c:v>
                </c:pt>
                <c:pt idx="84">
                  <c:v>0.1100000000000001</c:v>
                </c:pt>
                <c:pt idx="85">
                  <c:v>0.10800000000000012</c:v>
                </c:pt>
                <c:pt idx="86">
                  <c:v>0.11600000000000014</c:v>
                </c:pt>
                <c:pt idx="87">
                  <c:v>0.11600000000000014</c:v>
                </c:pt>
                <c:pt idx="88">
                  <c:v>0.11899999999999999</c:v>
                </c:pt>
                <c:pt idx="89">
                  <c:v>0.12200000000000009</c:v>
                </c:pt>
                <c:pt idx="90">
                  <c:v>0.13</c:v>
                </c:pt>
                <c:pt idx="91">
                  <c:v>0.15000000000000024</c:v>
                </c:pt>
                <c:pt idx="92">
                  <c:v>0.64800000000000191</c:v>
                </c:pt>
                <c:pt idx="93">
                  <c:v>1.23</c:v>
                </c:pt>
                <c:pt idx="94">
                  <c:v>0.504</c:v>
                </c:pt>
                <c:pt idx="95">
                  <c:v>0.41600000000000031</c:v>
                </c:pt>
                <c:pt idx="96">
                  <c:v>0.55800000000000005</c:v>
                </c:pt>
                <c:pt idx="97">
                  <c:v>0.49600000000000083</c:v>
                </c:pt>
                <c:pt idx="98">
                  <c:v>0.43900000000000083</c:v>
                </c:pt>
                <c:pt idx="99">
                  <c:v>0.7650000000000019</c:v>
                </c:pt>
                <c:pt idx="100">
                  <c:v>2.23</c:v>
                </c:pt>
                <c:pt idx="101">
                  <c:v>1.9400000000000017</c:v>
                </c:pt>
                <c:pt idx="102">
                  <c:v>1.35</c:v>
                </c:pt>
                <c:pt idx="103">
                  <c:v>1.9500000000000017</c:v>
                </c:pt>
                <c:pt idx="104">
                  <c:v>8.92</c:v>
                </c:pt>
                <c:pt idx="105">
                  <c:v>17.899999999999999</c:v>
                </c:pt>
                <c:pt idx="106">
                  <c:v>38.800000000000004</c:v>
                </c:pt>
                <c:pt idx="107">
                  <c:v>106</c:v>
                </c:pt>
                <c:pt idx="108">
                  <c:v>262</c:v>
                </c:pt>
                <c:pt idx="109">
                  <c:v>368</c:v>
                </c:pt>
                <c:pt idx="110">
                  <c:v>348</c:v>
                </c:pt>
                <c:pt idx="111">
                  <c:v>317</c:v>
                </c:pt>
                <c:pt idx="112">
                  <c:v>281</c:v>
                </c:pt>
                <c:pt idx="113">
                  <c:v>232</c:v>
                </c:pt>
                <c:pt idx="114">
                  <c:v>192</c:v>
                </c:pt>
                <c:pt idx="115">
                  <c:v>152</c:v>
                </c:pt>
                <c:pt idx="116">
                  <c:v>125</c:v>
                </c:pt>
                <c:pt idx="117">
                  <c:v>102</c:v>
                </c:pt>
                <c:pt idx="118">
                  <c:v>88.6</c:v>
                </c:pt>
                <c:pt idx="119">
                  <c:v>79.3</c:v>
                </c:pt>
                <c:pt idx="120">
                  <c:v>69.900000000000006</c:v>
                </c:pt>
                <c:pt idx="121">
                  <c:v>62.9</c:v>
                </c:pt>
                <c:pt idx="122">
                  <c:v>58</c:v>
                </c:pt>
                <c:pt idx="123">
                  <c:v>53.2</c:v>
                </c:pt>
                <c:pt idx="124">
                  <c:v>47.9</c:v>
                </c:pt>
                <c:pt idx="125">
                  <c:v>43.6</c:v>
                </c:pt>
                <c:pt idx="126">
                  <c:v>39.1</c:v>
                </c:pt>
                <c:pt idx="127">
                  <c:v>35.4</c:v>
                </c:pt>
                <c:pt idx="128">
                  <c:v>31.4</c:v>
                </c:pt>
                <c:pt idx="129">
                  <c:v>28.6</c:v>
                </c:pt>
                <c:pt idx="130">
                  <c:v>28.1</c:v>
                </c:pt>
                <c:pt idx="131">
                  <c:v>23.2</c:v>
                </c:pt>
                <c:pt idx="132">
                  <c:v>20.7</c:v>
                </c:pt>
                <c:pt idx="133">
                  <c:v>19.399999999999999</c:v>
                </c:pt>
                <c:pt idx="134">
                  <c:v>17.899999999999999</c:v>
                </c:pt>
                <c:pt idx="135">
                  <c:v>15.9</c:v>
                </c:pt>
                <c:pt idx="136">
                  <c:v>13.5</c:v>
                </c:pt>
                <c:pt idx="137">
                  <c:v>10.9</c:v>
                </c:pt>
                <c:pt idx="138">
                  <c:v>8.67</c:v>
                </c:pt>
                <c:pt idx="139">
                  <c:v>8.33</c:v>
                </c:pt>
                <c:pt idx="140">
                  <c:v>14</c:v>
                </c:pt>
                <c:pt idx="141">
                  <c:v>24.3</c:v>
                </c:pt>
                <c:pt idx="142">
                  <c:v>32</c:v>
                </c:pt>
                <c:pt idx="143">
                  <c:v>39.4</c:v>
                </c:pt>
                <c:pt idx="144">
                  <c:v>51.5</c:v>
                </c:pt>
                <c:pt idx="145">
                  <c:v>71.900000000000006</c:v>
                </c:pt>
                <c:pt idx="146">
                  <c:v>81.3</c:v>
                </c:pt>
                <c:pt idx="147">
                  <c:v>71.900000000000006</c:v>
                </c:pt>
                <c:pt idx="148">
                  <c:v>60</c:v>
                </c:pt>
                <c:pt idx="149">
                  <c:v>49.6</c:v>
                </c:pt>
                <c:pt idx="150">
                  <c:v>40.800000000000004</c:v>
                </c:pt>
                <c:pt idx="151">
                  <c:v>33.4</c:v>
                </c:pt>
                <c:pt idx="152">
                  <c:v>27.3</c:v>
                </c:pt>
                <c:pt idx="153">
                  <c:v>22.2</c:v>
                </c:pt>
                <c:pt idx="154">
                  <c:v>17.5</c:v>
                </c:pt>
                <c:pt idx="155">
                  <c:v>13.2</c:v>
                </c:pt>
                <c:pt idx="156">
                  <c:v>9.629999999999999</c:v>
                </c:pt>
                <c:pt idx="157">
                  <c:v>7.56</c:v>
                </c:pt>
                <c:pt idx="158">
                  <c:v>6.54</c:v>
                </c:pt>
                <c:pt idx="159">
                  <c:v>5.6599999999999975</c:v>
                </c:pt>
                <c:pt idx="160">
                  <c:v>4.96</c:v>
                </c:pt>
                <c:pt idx="161">
                  <c:v>4.84</c:v>
                </c:pt>
                <c:pt idx="162">
                  <c:v>4.5599999999999996</c:v>
                </c:pt>
                <c:pt idx="163">
                  <c:v>4.25</c:v>
                </c:pt>
                <c:pt idx="164">
                  <c:v>3.88</c:v>
                </c:pt>
                <c:pt idx="165">
                  <c:v>3.4299999999999997</c:v>
                </c:pt>
                <c:pt idx="166">
                  <c:v>3.2600000000000002</c:v>
                </c:pt>
                <c:pt idx="167">
                  <c:v>3.09</c:v>
                </c:pt>
                <c:pt idx="168">
                  <c:v>2.86</c:v>
                </c:pt>
                <c:pt idx="169">
                  <c:v>2.72</c:v>
                </c:pt>
                <c:pt idx="170">
                  <c:v>2.58</c:v>
                </c:pt>
                <c:pt idx="171">
                  <c:v>2.46</c:v>
                </c:pt>
                <c:pt idx="172">
                  <c:v>2.3499999999999988</c:v>
                </c:pt>
                <c:pt idx="173">
                  <c:v>2.2400000000000002</c:v>
                </c:pt>
                <c:pt idx="174">
                  <c:v>2.12</c:v>
                </c:pt>
                <c:pt idx="175">
                  <c:v>2.04</c:v>
                </c:pt>
                <c:pt idx="176">
                  <c:v>1.9500000000000017</c:v>
                </c:pt>
                <c:pt idx="177">
                  <c:v>1.87</c:v>
                </c:pt>
                <c:pt idx="178">
                  <c:v>1.7800000000000018</c:v>
                </c:pt>
                <c:pt idx="179">
                  <c:v>1.7300000000000015</c:v>
                </c:pt>
                <c:pt idx="180">
                  <c:v>1.6700000000000021</c:v>
                </c:pt>
                <c:pt idx="181">
                  <c:v>1.59</c:v>
                </c:pt>
                <c:pt idx="182">
                  <c:v>1.53</c:v>
                </c:pt>
                <c:pt idx="183">
                  <c:v>1.47</c:v>
                </c:pt>
                <c:pt idx="184">
                  <c:v>1.44</c:v>
                </c:pt>
                <c:pt idx="185">
                  <c:v>1.3900000000000001</c:v>
                </c:pt>
                <c:pt idx="186">
                  <c:v>1.36</c:v>
                </c:pt>
                <c:pt idx="187">
                  <c:v>1.3</c:v>
                </c:pt>
                <c:pt idx="188">
                  <c:v>1.27</c:v>
                </c:pt>
                <c:pt idx="189">
                  <c:v>1.25</c:v>
                </c:pt>
                <c:pt idx="190">
                  <c:v>1.1900000000000033</c:v>
                </c:pt>
                <c:pt idx="191">
                  <c:v>1.1599999999999964</c:v>
                </c:pt>
                <c:pt idx="192">
                  <c:v>1.1299999999999963</c:v>
                </c:pt>
                <c:pt idx="193">
                  <c:v>1.1000000000000001</c:v>
                </c:pt>
                <c:pt idx="194">
                  <c:v>1.08</c:v>
                </c:pt>
                <c:pt idx="195">
                  <c:v>1.06</c:v>
                </c:pt>
                <c:pt idx="196">
                  <c:v>1.05</c:v>
                </c:pt>
                <c:pt idx="197">
                  <c:v>1.04</c:v>
                </c:pt>
                <c:pt idx="198">
                  <c:v>1.01</c:v>
                </c:pt>
                <c:pt idx="199">
                  <c:v>0.97700000000000053</c:v>
                </c:pt>
                <c:pt idx="200">
                  <c:v>0.96300000000000063</c:v>
                </c:pt>
                <c:pt idx="201">
                  <c:v>0.93400000000000005</c:v>
                </c:pt>
                <c:pt idx="202">
                  <c:v>0.92</c:v>
                </c:pt>
                <c:pt idx="203">
                  <c:v>0.90900000000000003</c:v>
                </c:pt>
                <c:pt idx="204">
                  <c:v>0.80700000000000005</c:v>
                </c:pt>
                <c:pt idx="205">
                  <c:v>0.61200000000000065</c:v>
                </c:pt>
                <c:pt idx="206">
                  <c:v>0.54900000000000004</c:v>
                </c:pt>
                <c:pt idx="207">
                  <c:v>0.504</c:v>
                </c:pt>
                <c:pt idx="208">
                  <c:v>0.49300000000000038</c:v>
                </c:pt>
                <c:pt idx="209">
                  <c:v>0.49800000000000083</c:v>
                </c:pt>
                <c:pt idx="210">
                  <c:v>0.39600000000000107</c:v>
                </c:pt>
                <c:pt idx="211">
                  <c:v>0.22400000000000025</c:v>
                </c:pt>
                <c:pt idx="212">
                  <c:v>0.21000000000000021</c:v>
                </c:pt>
                <c:pt idx="213">
                  <c:v>0.20700000000000021</c:v>
                </c:pt>
                <c:pt idx="214">
                  <c:v>0.21000000000000021</c:v>
                </c:pt>
                <c:pt idx="215">
                  <c:v>0.21200000000000024</c:v>
                </c:pt>
                <c:pt idx="216">
                  <c:v>0.21500000000000041</c:v>
                </c:pt>
                <c:pt idx="217">
                  <c:v>0.18400000000000041</c:v>
                </c:pt>
                <c:pt idx="218">
                  <c:v>0.17600000000000021</c:v>
                </c:pt>
                <c:pt idx="219">
                  <c:v>0.31400000000000083</c:v>
                </c:pt>
                <c:pt idx="220">
                  <c:v>0.49000000000000032</c:v>
                </c:pt>
                <c:pt idx="221">
                  <c:v>0.35100000000000031</c:v>
                </c:pt>
                <c:pt idx="222">
                  <c:v>0.32800000000000096</c:v>
                </c:pt>
                <c:pt idx="223">
                  <c:v>0.83300000000000063</c:v>
                </c:pt>
                <c:pt idx="224">
                  <c:v>0.47600000000000031</c:v>
                </c:pt>
                <c:pt idx="225">
                  <c:v>0.60300000000000065</c:v>
                </c:pt>
                <c:pt idx="226">
                  <c:v>2.1</c:v>
                </c:pt>
                <c:pt idx="227">
                  <c:v>0.98799999999999999</c:v>
                </c:pt>
                <c:pt idx="228">
                  <c:v>1.1299999999999963</c:v>
                </c:pt>
                <c:pt idx="229">
                  <c:v>1.47</c:v>
                </c:pt>
                <c:pt idx="230">
                  <c:v>1.54</c:v>
                </c:pt>
                <c:pt idx="231">
                  <c:v>1.52</c:v>
                </c:pt>
                <c:pt idx="232">
                  <c:v>1.59</c:v>
                </c:pt>
                <c:pt idx="233">
                  <c:v>1.7500000000000016</c:v>
                </c:pt>
                <c:pt idx="234">
                  <c:v>6.1199999999999966</c:v>
                </c:pt>
                <c:pt idx="235">
                  <c:v>12.5</c:v>
                </c:pt>
                <c:pt idx="236">
                  <c:v>12.2</c:v>
                </c:pt>
                <c:pt idx="237">
                  <c:v>10.6</c:v>
                </c:pt>
                <c:pt idx="238">
                  <c:v>8.61</c:v>
                </c:pt>
                <c:pt idx="239">
                  <c:v>6.46</c:v>
                </c:pt>
                <c:pt idx="240">
                  <c:v>4.87</c:v>
                </c:pt>
                <c:pt idx="241">
                  <c:v>3.9099999999999997</c:v>
                </c:pt>
                <c:pt idx="242">
                  <c:v>3.11</c:v>
                </c:pt>
                <c:pt idx="243">
                  <c:v>2.72</c:v>
                </c:pt>
                <c:pt idx="244">
                  <c:v>2.38</c:v>
                </c:pt>
                <c:pt idx="245">
                  <c:v>2.0699999999999998</c:v>
                </c:pt>
                <c:pt idx="246">
                  <c:v>1.9700000000000017</c:v>
                </c:pt>
                <c:pt idx="247">
                  <c:v>1.7300000000000015</c:v>
                </c:pt>
                <c:pt idx="248">
                  <c:v>1.7400000000000015</c:v>
                </c:pt>
                <c:pt idx="249">
                  <c:v>1.6500000000000001</c:v>
                </c:pt>
                <c:pt idx="250">
                  <c:v>1.58</c:v>
                </c:pt>
                <c:pt idx="251">
                  <c:v>1.54</c:v>
                </c:pt>
                <c:pt idx="252">
                  <c:v>1.45</c:v>
                </c:pt>
                <c:pt idx="253">
                  <c:v>1.45</c:v>
                </c:pt>
                <c:pt idx="254">
                  <c:v>1.3800000000000001</c:v>
                </c:pt>
                <c:pt idx="255">
                  <c:v>1.21</c:v>
                </c:pt>
                <c:pt idx="256">
                  <c:v>1.02</c:v>
                </c:pt>
                <c:pt idx="257">
                  <c:v>0.58300000000000063</c:v>
                </c:pt>
                <c:pt idx="258">
                  <c:v>0.40200000000000002</c:v>
                </c:pt>
                <c:pt idx="259">
                  <c:v>0.73600000000000065</c:v>
                </c:pt>
                <c:pt idx="260">
                  <c:v>0.71400000000000063</c:v>
                </c:pt>
                <c:pt idx="261">
                  <c:v>0.88900000000000101</c:v>
                </c:pt>
                <c:pt idx="262">
                  <c:v>0.81299999999999994</c:v>
                </c:pt>
                <c:pt idx="263">
                  <c:v>0.61400000000000166</c:v>
                </c:pt>
                <c:pt idx="264">
                  <c:v>0.47600000000000031</c:v>
                </c:pt>
                <c:pt idx="265">
                  <c:v>0.37700000000000083</c:v>
                </c:pt>
                <c:pt idx="266">
                  <c:v>0.26900000000000002</c:v>
                </c:pt>
                <c:pt idx="267">
                  <c:v>0.19500000000000026</c:v>
                </c:pt>
                <c:pt idx="268">
                  <c:v>0.15900000000000045</c:v>
                </c:pt>
              </c:numCache>
            </c:numRef>
          </c:val>
          <c:smooth val="1"/>
        </c:ser>
        <c:dLbls/>
        <c:marker val="1"/>
        <c:axId val="88671744"/>
        <c:axId val="88673280"/>
      </c:lineChart>
      <c:dateAx>
        <c:axId val="88671744"/>
        <c:scaling>
          <c:orientation val="minMax"/>
          <c:max val="40756"/>
          <c:min val="40634"/>
        </c:scaling>
        <c:axPos val="b"/>
        <c:majorGridlines/>
        <c:numFmt formatCode="mmm\ d" sourceLinked="0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88673280"/>
        <c:crosses val="autoZero"/>
        <c:auto val="1"/>
        <c:lblOffset val="100"/>
        <c:baseTimeUnit val="days"/>
        <c:majorUnit val="1"/>
        <c:majorTimeUnit val="months"/>
      </c:dateAx>
      <c:valAx>
        <c:axId val="88673280"/>
        <c:scaling>
          <c:orientation val="minMax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CA" sz="2000"/>
                  <a:t>Discharge - m</a:t>
                </a:r>
                <a:r>
                  <a:rPr lang="en-CA" sz="2000" baseline="30000"/>
                  <a:t>3</a:t>
                </a:r>
                <a:r>
                  <a:rPr lang="en-CA" sz="2000"/>
                  <a:t>/s</a:t>
                </a:r>
              </a:p>
            </c:rich>
          </c:tx>
          <c:layout>
            <c:manualLayout>
              <c:xMode val="edge"/>
              <c:yMode val="edge"/>
              <c:x val="1.2381402510857372E-2"/>
              <c:y val="0.24995643674018012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8867174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400" b="1"/>
          </a:pPr>
          <a:endParaRPr lang="en-US"/>
        </a:p>
      </c:txPr>
    </c:legend>
    <c:plotVisOnly val="1"/>
    <c:dispBlanksAs val="gap"/>
  </c:chart>
  <c:externalData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CA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tx>
            <c:strRef>
              <c:f>Sheet8!$E$1</c:f>
              <c:strCache>
                <c:ptCount val="1"/>
                <c:pt idx="0">
                  <c:v>Inflow</c:v>
                </c:pt>
              </c:strCache>
            </c:strRef>
          </c:tx>
          <c:marker>
            <c:symbol val="none"/>
          </c:marker>
          <c:cat>
            <c:numRef>
              <c:f>Sheet8!$D$2:$D$366</c:f>
              <c:numCache>
                <c:formatCode>dd\-mmm\-yy</c:formatCode>
                <c:ptCount val="365"/>
                <c:pt idx="0">
                  <c:v>40544</c:v>
                </c:pt>
                <c:pt idx="1">
                  <c:v>40545</c:v>
                </c:pt>
                <c:pt idx="2">
                  <c:v>40546</c:v>
                </c:pt>
                <c:pt idx="3">
                  <c:v>40547</c:v>
                </c:pt>
                <c:pt idx="4">
                  <c:v>40548</c:v>
                </c:pt>
                <c:pt idx="5">
                  <c:v>40549</c:v>
                </c:pt>
                <c:pt idx="6">
                  <c:v>40550</c:v>
                </c:pt>
                <c:pt idx="7">
                  <c:v>40551</c:v>
                </c:pt>
                <c:pt idx="8">
                  <c:v>40552</c:v>
                </c:pt>
                <c:pt idx="9">
                  <c:v>40553</c:v>
                </c:pt>
                <c:pt idx="10">
                  <c:v>40554</c:v>
                </c:pt>
                <c:pt idx="11">
                  <c:v>40555</c:v>
                </c:pt>
                <c:pt idx="12">
                  <c:v>40556</c:v>
                </c:pt>
                <c:pt idx="13">
                  <c:v>40557</c:v>
                </c:pt>
                <c:pt idx="14">
                  <c:v>40558</c:v>
                </c:pt>
                <c:pt idx="15">
                  <c:v>40559</c:v>
                </c:pt>
                <c:pt idx="16">
                  <c:v>40560</c:v>
                </c:pt>
                <c:pt idx="17">
                  <c:v>40561</c:v>
                </c:pt>
                <c:pt idx="18">
                  <c:v>40562</c:v>
                </c:pt>
                <c:pt idx="19">
                  <c:v>40563</c:v>
                </c:pt>
                <c:pt idx="20">
                  <c:v>40564</c:v>
                </c:pt>
                <c:pt idx="21">
                  <c:v>40565</c:v>
                </c:pt>
                <c:pt idx="22">
                  <c:v>40566</c:v>
                </c:pt>
                <c:pt idx="23">
                  <c:v>40567</c:v>
                </c:pt>
                <c:pt idx="24">
                  <c:v>40568</c:v>
                </c:pt>
                <c:pt idx="25">
                  <c:v>40569</c:v>
                </c:pt>
                <c:pt idx="26">
                  <c:v>40570</c:v>
                </c:pt>
                <c:pt idx="27">
                  <c:v>40571</c:v>
                </c:pt>
                <c:pt idx="28">
                  <c:v>40572</c:v>
                </c:pt>
                <c:pt idx="29">
                  <c:v>40573</c:v>
                </c:pt>
                <c:pt idx="30">
                  <c:v>40574</c:v>
                </c:pt>
                <c:pt idx="31">
                  <c:v>40575</c:v>
                </c:pt>
                <c:pt idx="32">
                  <c:v>40576</c:v>
                </c:pt>
                <c:pt idx="33">
                  <c:v>40577</c:v>
                </c:pt>
                <c:pt idx="34">
                  <c:v>40578</c:v>
                </c:pt>
                <c:pt idx="35">
                  <c:v>40579</c:v>
                </c:pt>
                <c:pt idx="36">
                  <c:v>40580</c:v>
                </c:pt>
                <c:pt idx="37">
                  <c:v>40581</c:v>
                </c:pt>
                <c:pt idx="38">
                  <c:v>40582</c:v>
                </c:pt>
                <c:pt idx="39">
                  <c:v>40583</c:v>
                </c:pt>
                <c:pt idx="40">
                  <c:v>40584</c:v>
                </c:pt>
                <c:pt idx="41">
                  <c:v>40585</c:v>
                </c:pt>
                <c:pt idx="42">
                  <c:v>40586</c:v>
                </c:pt>
                <c:pt idx="43">
                  <c:v>40587</c:v>
                </c:pt>
                <c:pt idx="44">
                  <c:v>40588</c:v>
                </c:pt>
                <c:pt idx="45">
                  <c:v>40589</c:v>
                </c:pt>
                <c:pt idx="46">
                  <c:v>40590</c:v>
                </c:pt>
                <c:pt idx="47">
                  <c:v>40591</c:v>
                </c:pt>
                <c:pt idx="48">
                  <c:v>40592</c:v>
                </c:pt>
                <c:pt idx="49">
                  <c:v>40593</c:v>
                </c:pt>
                <c:pt idx="50">
                  <c:v>40594</c:v>
                </c:pt>
                <c:pt idx="51">
                  <c:v>40595</c:v>
                </c:pt>
                <c:pt idx="52">
                  <c:v>40596</c:v>
                </c:pt>
                <c:pt idx="53">
                  <c:v>40597</c:v>
                </c:pt>
                <c:pt idx="54">
                  <c:v>40598</c:v>
                </c:pt>
                <c:pt idx="55">
                  <c:v>40599</c:v>
                </c:pt>
                <c:pt idx="56">
                  <c:v>40600</c:v>
                </c:pt>
                <c:pt idx="57">
                  <c:v>40601</c:v>
                </c:pt>
                <c:pt idx="58">
                  <c:v>40602</c:v>
                </c:pt>
                <c:pt idx="59">
                  <c:v>40603</c:v>
                </c:pt>
                <c:pt idx="60">
                  <c:v>40604</c:v>
                </c:pt>
                <c:pt idx="61">
                  <c:v>40605</c:v>
                </c:pt>
                <c:pt idx="62">
                  <c:v>40606</c:v>
                </c:pt>
                <c:pt idx="63">
                  <c:v>40607</c:v>
                </c:pt>
                <c:pt idx="64">
                  <c:v>40608</c:v>
                </c:pt>
                <c:pt idx="65">
                  <c:v>40609</c:v>
                </c:pt>
                <c:pt idx="66">
                  <c:v>40610</c:v>
                </c:pt>
                <c:pt idx="67">
                  <c:v>40611</c:v>
                </c:pt>
                <c:pt idx="68">
                  <c:v>40612</c:v>
                </c:pt>
                <c:pt idx="69">
                  <c:v>40613</c:v>
                </c:pt>
                <c:pt idx="70">
                  <c:v>40614</c:v>
                </c:pt>
                <c:pt idx="71">
                  <c:v>40615</c:v>
                </c:pt>
                <c:pt idx="72">
                  <c:v>40616</c:v>
                </c:pt>
                <c:pt idx="73">
                  <c:v>40617</c:v>
                </c:pt>
                <c:pt idx="74">
                  <c:v>40618</c:v>
                </c:pt>
                <c:pt idx="75">
                  <c:v>40619</c:v>
                </c:pt>
                <c:pt idx="76">
                  <c:v>40620</c:v>
                </c:pt>
                <c:pt idx="77">
                  <c:v>40621</c:v>
                </c:pt>
                <c:pt idx="78">
                  <c:v>40622</c:v>
                </c:pt>
                <c:pt idx="79">
                  <c:v>40623</c:v>
                </c:pt>
                <c:pt idx="80">
                  <c:v>40624</c:v>
                </c:pt>
                <c:pt idx="81">
                  <c:v>40625</c:v>
                </c:pt>
                <c:pt idx="82">
                  <c:v>40626</c:v>
                </c:pt>
                <c:pt idx="83">
                  <c:v>40627</c:v>
                </c:pt>
                <c:pt idx="84">
                  <c:v>40628</c:v>
                </c:pt>
                <c:pt idx="85">
                  <c:v>40629</c:v>
                </c:pt>
                <c:pt idx="86">
                  <c:v>40630</c:v>
                </c:pt>
                <c:pt idx="87">
                  <c:v>40631</c:v>
                </c:pt>
                <c:pt idx="88">
                  <c:v>40632</c:v>
                </c:pt>
                <c:pt idx="89">
                  <c:v>40633</c:v>
                </c:pt>
                <c:pt idx="90">
                  <c:v>40634</c:v>
                </c:pt>
                <c:pt idx="91">
                  <c:v>40635</c:v>
                </c:pt>
                <c:pt idx="92">
                  <c:v>40636</c:v>
                </c:pt>
                <c:pt idx="93">
                  <c:v>40637</c:v>
                </c:pt>
                <c:pt idx="94">
                  <c:v>40638</c:v>
                </c:pt>
                <c:pt idx="95">
                  <c:v>40639</c:v>
                </c:pt>
                <c:pt idx="96">
                  <c:v>40640</c:v>
                </c:pt>
                <c:pt idx="97">
                  <c:v>40641</c:v>
                </c:pt>
                <c:pt idx="98">
                  <c:v>40642</c:v>
                </c:pt>
                <c:pt idx="99">
                  <c:v>40643</c:v>
                </c:pt>
                <c:pt idx="100">
                  <c:v>40644</c:v>
                </c:pt>
                <c:pt idx="101">
                  <c:v>40645</c:v>
                </c:pt>
                <c:pt idx="102">
                  <c:v>40646</c:v>
                </c:pt>
                <c:pt idx="103">
                  <c:v>40647</c:v>
                </c:pt>
                <c:pt idx="104">
                  <c:v>40648</c:v>
                </c:pt>
                <c:pt idx="105">
                  <c:v>40649</c:v>
                </c:pt>
                <c:pt idx="106">
                  <c:v>40650</c:v>
                </c:pt>
                <c:pt idx="107">
                  <c:v>40651</c:v>
                </c:pt>
                <c:pt idx="108">
                  <c:v>40652</c:v>
                </c:pt>
                <c:pt idx="109">
                  <c:v>40653</c:v>
                </c:pt>
                <c:pt idx="110">
                  <c:v>40654</c:v>
                </c:pt>
                <c:pt idx="111">
                  <c:v>40655</c:v>
                </c:pt>
                <c:pt idx="112">
                  <c:v>40656</c:v>
                </c:pt>
                <c:pt idx="113">
                  <c:v>40657</c:v>
                </c:pt>
                <c:pt idx="114">
                  <c:v>40658</c:v>
                </c:pt>
                <c:pt idx="115">
                  <c:v>40659</c:v>
                </c:pt>
                <c:pt idx="116">
                  <c:v>40660</c:v>
                </c:pt>
                <c:pt idx="117">
                  <c:v>40661</c:v>
                </c:pt>
                <c:pt idx="118">
                  <c:v>40662</c:v>
                </c:pt>
                <c:pt idx="119">
                  <c:v>40663</c:v>
                </c:pt>
                <c:pt idx="120">
                  <c:v>40664</c:v>
                </c:pt>
                <c:pt idx="121">
                  <c:v>40665</c:v>
                </c:pt>
                <c:pt idx="122">
                  <c:v>40666</c:v>
                </c:pt>
                <c:pt idx="123">
                  <c:v>40667</c:v>
                </c:pt>
                <c:pt idx="124">
                  <c:v>40668</c:v>
                </c:pt>
                <c:pt idx="125">
                  <c:v>40669</c:v>
                </c:pt>
                <c:pt idx="126">
                  <c:v>40670</c:v>
                </c:pt>
                <c:pt idx="127">
                  <c:v>40671</c:v>
                </c:pt>
                <c:pt idx="128">
                  <c:v>40672</c:v>
                </c:pt>
                <c:pt idx="129">
                  <c:v>40673</c:v>
                </c:pt>
                <c:pt idx="130">
                  <c:v>40674</c:v>
                </c:pt>
                <c:pt idx="131">
                  <c:v>40675</c:v>
                </c:pt>
                <c:pt idx="132">
                  <c:v>40676</c:v>
                </c:pt>
                <c:pt idx="133">
                  <c:v>40677</c:v>
                </c:pt>
                <c:pt idx="134">
                  <c:v>40678</c:v>
                </c:pt>
                <c:pt idx="135">
                  <c:v>40679</c:v>
                </c:pt>
                <c:pt idx="136">
                  <c:v>40680</c:v>
                </c:pt>
                <c:pt idx="137">
                  <c:v>40681</c:v>
                </c:pt>
                <c:pt idx="138">
                  <c:v>40682</c:v>
                </c:pt>
                <c:pt idx="139">
                  <c:v>40683</c:v>
                </c:pt>
                <c:pt idx="140">
                  <c:v>40684</c:v>
                </c:pt>
                <c:pt idx="141">
                  <c:v>40685</c:v>
                </c:pt>
                <c:pt idx="142">
                  <c:v>40686</c:v>
                </c:pt>
                <c:pt idx="143">
                  <c:v>40687</c:v>
                </c:pt>
                <c:pt idx="144">
                  <c:v>40688</c:v>
                </c:pt>
                <c:pt idx="145">
                  <c:v>40689</c:v>
                </c:pt>
                <c:pt idx="146">
                  <c:v>40690</c:v>
                </c:pt>
                <c:pt idx="147">
                  <c:v>40691</c:v>
                </c:pt>
                <c:pt idx="148">
                  <c:v>40692</c:v>
                </c:pt>
                <c:pt idx="149">
                  <c:v>40693</c:v>
                </c:pt>
                <c:pt idx="150">
                  <c:v>40694</c:v>
                </c:pt>
                <c:pt idx="151">
                  <c:v>40695</c:v>
                </c:pt>
                <c:pt idx="152">
                  <c:v>40696</c:v>
                </c:pt>
                <c:pt idx="153">
                  <c:v>40697</c:v>
                </c:pt>
                <c:pt idx="154">
                  <c:v>40698</c:v>
                </c:pt>
                <c:pt idx="155">
                  <c:v>40699</c:v>
                </c:pt>
                <c:pt idx="156">
                  <c:v>40700</c:v>
                </c:pt>
                <c:pt idx="157">
                  <c:v>40701</c:v>
                </c:pt>
                <c:pt idx="158">
                  <c:v>40702</c:v>
                </c:pt>
                <c:pt idx="159">
                  <c:v>40703</c:v>
                </c:pt>
                <c:pt idx="160">
                  <c:v>40704</c:v>
                </c:pt>
                <c:pt idx="161">
                  <c:v>40705</c:v>
                </c:pt>
                <c:pt idx="162">
                  <c:v>40706</c:v>
                </c:pt>
                <c:pt idx="163">
                  <c:v>40707</c:v>
                </c:pt>
                <c:pt idx="164">
                  <c:v>40708</c:v>
                </c:pt>
                <c:pt idx="165">
                  <c:v>40709</c:v>
                </c:pt>
                <c:pt idx="166">
                  <c:v>40710</c:v>
                </c:pt>
                <c:pt idx="167">
                  <c:v>40711</c:v>
                </c:pt>
                <c:pt idx="168">
                  <c:v>40712</c:v>
                </c:pt>
                <c:pt idx="169">
                  <c:v>40713</c:v>
                </c:pt>
                <c:pt idx="170">
                  <c:v>40714</c:v>
                </c:pt>
                <c:pt idx="171">
                  <c:v>40715</c:v>
                </c:pt>
                <c:pt idx="172">
                  <c:v>40716</c:v>
                </c:pt>
                <c:pt idx="173">
                  <c:v>40717</c:v>
                </c:pt>
                <c:pt idx="174">
                  <c:v>40718</c:v>
                </c:pt>
                <c:pt idx="175">
                  <c:v>40719</c:v>
                </c:pt>
                <c:pt idx="176">
                  <c:v>40720</c:v>
                </c:pt>
                <c:pt idx="177">
                  <c:v>40721</c:v>
                </c:pt>
                <c:pt idx="178">
                  <c:v>40722</c:v>
                </c:pt>
                <c:pt idx="179">
                  <c:v>40723</c:v>
                </c:pt>
                <c:pt idx="180">
                  <c:v>40724</c:v>
                </c:pt>
                <c:pt idx="181">
                  <c:v>40725</c:v>
                </c:pt>
                <c:pt idx="182">
                  <c:v>40726</c:v>
                </c:pt>
                <c:pt idx="183">
                  <c:v>40727</c:v>
                </c:pt>
                <c:pt idx="184">
                  <c:v>40728</c:v>
                </c:pt>
                <c:pt idx="185">
                  <c:v>40729</c:v>
                </c:pt>
                <c:pt idx="186">
                  <c:v>40730</c:v>
                </c:pt>
                <c:pt idx="187">
                  <c:v>40731</c:v>
                </c:pt>
                <c:pt idx="188">
                  <c:v>40732</c:v>
                </c:pt>
                <c:pt idx="189">
                  <c:v>40733</c:v>
                </c:pt>
                <c:pt idx="190">
                  <c:v>40734</c:v>
                </c:pt>
                <c:pt idx="191">
                  <c:v>40735</c:v>
                </c:pt>
                <c:pt idx="192">
                  <c:v>40736</c:v>
                </c:pt>
                <c:pt idx="193">
                  <c:v>40737</c:v>
                </c:pt>
                <c:pt idx="194">
                  <c:v>40738</c:v>
                </c:pt>
                <c:pt idx="195">
                  <c:v>40739</c:v>
                </c:pt>
                <c:pt idx="196">
                  <c:v>40740</c:v>
                </c:pt>
                <c:pt idx="197">
                  <c:v>40741</c:v>
                </c:pt>
                <c:pt idx="198">
                  <c:v>40742</c:v>
                </c:pt>
                <c:pt idx="199">
                  <c:v>40743</c:v>
                </c:pt>
                <c:pt idx="200">
                  <c:v>40744</c:v>
                </c:pt>
                <c:pt idx="201">
                  <c:v>40745</c:v>
                </c:pt>
                <c:pt idx="202">
                  <c:v>40746</c:v>
                </c:pt>
                <c:pt idx="203">
                  <c:v>40747</c:v>
                </c:pt>
                <c:pt idx="204">
                  <c:v>40748</c:v>
                </c:pt>
                <c:pt idx="205">
                  <c:v>40749</c:v>
                </c:pt>
                <c:pt idx="206">
                  <c:v>40750</c:v>
                </c:pt>
                <c:pt idx="207">
                  <c:v>40751</c:v>
                </c:pt>
                <c:pt idx="208">
                  <c:v>40752</c:v>
                </c:pt>
                <c:pt idx="209">
                  <c:v>40753</c:v>
                </c:pt>
                <c:pt idx="210">
                  <c:v>40754</c:v>
                </c:pt>
                <c:pt idx="211">
                  <c:v>40755</c:v>
                </c:pt>
                <c:pt idx="212">
                  <c:v>40756</c:v>
                </c:pt>
                <c:pt idx="213">
                  <c:v>40757</c:v>
                </c:pt>
                <c:pt idx="214">
                  <c:v>40758</c:v>
                </c:pt>
                <c:pt idx="215">
                  <c:v>40759</c:v>
                </c:pt>
                <c:pt idx="216">
                  <c:v>40760</c:v>
                </c:pt>
                <c:pt idx="217">
                  <c:v>40761</c:v>
                </c:pt>
                <c:pt idx="218">
                  <c:v>40762</c:v>
                </c:pt>
                <c:pt idx="219">
                  <c:v>40763</c:v>
                </c:pt>
                <c:pt idx="220">
                  <c:v>40764</c:v>
                </c:pt>
                <c:pt idx="221">
                  <c:v>40765</c:v>
                </c:pt>
                <c:pt idx="222">
                  <c:v>40766</c:v>
                </c:pt>
                <c:pt idx="223">
                  <c:v>40767</c:v>
                </c:pt>
                <c:pt idx="224">
                  <c:v>40768</c:v>
                </c:pt>
                <c:pt idx="225">
                  <c:v>40769</c:v>
                </c:pt>
                <c:pt idx="226">
                  <c:v>40770</c:v>
                </c:pt>
                <c:pt idx="227">
                  <c:v>40771</c:v>
                </c:pt>
                <c:pt idx="228">
                  <c:v>40772</c:v>
                </c:pt>
                <c:pt idx="229">
                  <c:v>40773</c:v>
                </c:pt>
                <c:pt idx="230">
                  <c:v>40774</c:v>
                </c:pt>
                <c:pt idx="231">
                  <c:v>40775</c:v>
                </c:pt>
                <c:pt idx="232">
                  <c:v>40776</c:v>
                </c:pt>
                <c:pt idx="233">
                  <c:v>40777</c:v>
                </c:pt>
                <c:pt idx="234">
                  <c:v>40778</c:v>
                </c:pt>
                <c:pt idx="235">
                  <c:v>40779</c:v>
                </c:pt>
                <c:pt idx="236">
                  <c:v>40780</c:v>
                </c:pt>
                <c:pt idx="237">
                  <c:v>40781</c:v>
                </c:pt>
                <c:pt idx="238">
                  <c:v>40782</c:v>
                </c:pt>
                <c:pt idx="239">
                  <c:v>40783</c:v>
                </c:pt>
                <c:pt idx="240">
                  <c:v>40784</c:v>
                </c:pt>
                <c:pt idx="241">
                  <c:v>40785</c:v>
                </c:pt>
                <c:pt idx="242">
                  <c:v>40786</c:v>
                </c:pt>
                <c:pt idx="243">
                  <c:v>40787</c:v>
                </c:pt>
                <c:pt idx="244">
                  <c:v>40788</c:v>
                </c:pt>
                <c:pt idx="245">
                  <c:v>40789</c:v>
                </c:pt>
                <c:pt idx="246">
                  <c:v>40790</c:v>
                </c:pt>
                <c:pt idx="247">
                  <c:v>40791</c:v>
                </c:pt>
                <c:pt idx="248">
                  <c:v>40792</c:v>
                </c:pt>
                <c:pt idx="249">
                  <c:v>40793</c:v>
                </c:pt>
                <c:pt idx="250">
                  <c:v>40794</c:v>
                </c:pt>
                <c:pt idx="251">
                  <c:v>40795</c:v>
                </c:pt>
                <c:pt idx="252">
                  <c:v>40796</c:v>
                </c:pt>
                <c:pt idx="253">
                  <c:v>40797</c:v>
                </c:pt>
                <c:pt idx="254">
                  <c:v>40798</c:v>
                </c:pt>
                <c:pt idx="255">
                  <c:v>40799</c:v>
                </c:pt>
                <c:pt idx="256">
                  <c:v>40800</c:v>
                </c:pt>
                <c:pt idx="257">
                  <c:v>40801</c:v>
                </c:pt>
                <c:pt idx="258">
                  <c:v>40802</c:v>
                </c:pt>
                <c:pt idx="259">
                  <c:v>40803</c:v>
                </c:pt>
                <c:pt idx="260">
                  <c:v>40804</c:v>
                </c:pt>
                <c:pt idx="261">
                  <c:v>40805</c:v>
                </c:pt>
                <c:pt idx="262">
                  <c:v>40806</c:v>
                </c:pt>
                <c:pt idx="263">
                  <c:v>40807</c:v>
                </c:pt>
                <c:pt idx="264">
                  <c:v>40808</c:v>
                </c:pt>
                <c:pt idx="265">
                  <c:v>40809</c:v>
                </c:pt>
                <c:pt idx="266">
                  <c:v>40810</c:v>
                </c:pt>
                <c:pt idx="267">
                  <c:v>40811</c:v>
                </c:pt>
                <c:pt idx="268">
                  <c:v>40812</c:v>
                </c:pt>
                <c:pt idx="269">
                  <c:v>40813</c:v>
                </c:pt>
                <c:pt idx="270">
                  <c:v>40814</c:v>
                </c:pt>
                <c:pt idx="271">
                  <c:v>40815</c:v>
                </c:pt>
                <c:pt idx="272">
                  <c:v>40816</c:v>
                </c:pt>
                <c:pt idx="273">
                  <c:v>40817</c:v>
                </c:pt>
                <c:pt idx="274">
                  <c:v>40818</c:v>
                </c:pt>
                <c:pt idx="275">
                  <c:v>40819</c:v>
                </c:pt>
                <c:pt idx="276">
                  <c:v>40820</c:v>
                </c:pt>
                <c:pt idx="277">
                  <c:v>40821</c:v>
                </c:pt>
                <c:pt idx="278">
                  <c:v>40822</c:v>
                </c:pt>
                <c:pt idx="279">
                  <c:v>40823</c:v>
                </c:pt>
                <c:pt idx="280">
                  <c:v>40824</c:v>
                </c:pt>
                <c:pt idx="281">
                  <c:v>40825</c:v>
                </c:pt>
                <c:pt idx="282">
                  <c:v>40826</c:v>
                </c:pt>
                <c:pt idx="283">
                  <c:v>40827</c:v>
                </c:pt>
                <c:pt idx="284">
                  <c:v>40828</c:v>
                </c:pt>
                <c:pt idx="285">
                  <c:v>40829</c:v>
                </c:pt>
                <c:pt idx="286">
                  <c:v>40830</c:v>
                </c:pt>
                <c:pt idx="287">
                  <c:v>40831</c:v>
                </c:pt>
                <c:pt idx="288">
                  <c:v>40832</c:v>
                </c:pt>
                <c:pt idx="289">
                  <c:v>40833</c:v>
                </c:pt>
                <c:pt idx="290">
                  <c:v>40834</c:v>
                </c:pt>
                <c:pt idx="291">
                  <c:v>40835</c:v>
                </c:pt>
                <c:pt idx="292">
                  <c:v>40836</c:v>
                </c:pt>
                <c:pt idx="293">
                  <c:v>40837</c:v>
                </c:pt>
                <c:pt idx="294">
                  <c:v>40838</c:v>
                </c:pt>
                <c:pt idx="295">
                  <c:v>40839</c:v>
                </c:pt>
                <c:pt idx="296">
                  <c:v>40840</c:v>
                </c:pt>
                <c:pt idx="297">
                  <c:v>40841</c:v>
                </c:pt>
                <c:pt idx="298">
                  <c:v>40842</c:v>
                </c:pt>
                <c:pt idx="299">
                  <c:v>40843</c:v>
                </c:pt>
                <c:pt idx="300">
                  <c:v>40844</c:v>
                </c:pt>
                <c:pt idx="301">
                  <c:v>40845</c:v>
                </c:pt>
                <c:pt idx="302">
                  <c:v>40846</c:v>
                </c:pt>
                <c:pt idx="303">
                  <c:v>40847</c:v>
                </c:pt>
                <c:pt idx="304">
                  <c:v>40848</c:v>
                </c:pt>
                <c:pt idx="305">
                  <c:v>40849</c:v>
                </c:pt>
                <c:pt idx="306">
                  <c:v>40850</c:v>
                </c:pt>
                <c:pt idx="307">
                  <c:v>40851</c:v>
                </c:pt>
                <c:pt idx="308">
                  <c:v>40852</c:v>
                </c:pt>
                <c:pt idx="309">
                  <c:v>40853</c:v>
                </c:pt>
                <c:pt idx="310">
                  <c:v>40854</c:v>
                </c:pt>
                <c:pt idx="311">
                  <c:v>40855</c:v>
                </c:pt>
                <c:pt idx="312">
                  <c:v>40856</c:v>
                </c:pt>
                <c:pt idx="313">
                  <c:v>40857</c:v>
                </c:pt>
                <c:pt idx="314">
                  <c:v>40858</c:v>
                </c:pt>
                <c:pt idx="315">
                  <c:v>40859</c:v>
                </c:pt>
                <c:pt idx="316">
                  <c:v>40860</c:v>
                </c:pt>
                <c:pt idx="317">
                  <c:v>40861</c:v>
                </c:pt>
                <c:pt idx="318">
                  <c:v>40862</c:v>
                </c:pt>
                <c:pt idx="319">
                  <c:v>40863</c:v>
                </c:pt>
                <c:pt idx="320">
                  <c:v>40864</c:v>
                </c:pt>
                <c:pt idx="321">
                  <c:v>40865</c:v>
                </c:pt>
                <c:pt idx="322">
                  <c:v>40866</c:v>
                </c:pt>
                <c:pt idx="323">
                  <c:v>40867</c:v>
                </c:pt>
                <c:pt idx="324">
                  <c:v>40868</c:v>
                </c:pt>
                <c:pt idx="325">
                  <c:v>40869</c:v>
                </c:pt>
                <c:pt idx="326">
                  <c:v>40870</c:v>
                </c:pt>
                <c:pt idx="327">
                  <c:v>40871</c:v>
                </c:pt>
                <c:pt idx="328">
                  <c:v>40872</c:v>
                </c:pt>
                <c:pt idx="329">
                  <c:v>40873</c:v>
                </c:pt>
                <c:pt idx="330">
                  <c:v>40874</c:v>
                </c:pt>
                <c:pt idx="331">
                  <c:v>40875</c:v>
                </c:pt>
                <c:pt idx="332">
                  <c:v>40876</c:v>
                </c:pt>
                <c:pt idx="333">
                  <c:v>40877</c:v>
                </c:pt>
                <c:pt idx="334">
                  <c:v>40878</c:v>
                </c:pt>
                <c:pt idx="335">
                  <c:v>40879</c:v>
                </c:pt>
                <c:pt idx="336">
                  <c:v>40880</c:v>
                </c:pt>
                <c:pt idx="337">
                  <c:v>40881</c:v>
                </c:pt>
                <c:pt idx="338">
                  <c:v>40882</c:v>
                </c:pt>
                <c:pt idx="339">
                  <c:v>40883</c:v>
                </c:pt>
                <c:pt idx="340">
                  <c:v>40884</c:v>
                </c:pt>
                <c:pt idx="341">
                  <c:v>40885</c:v>
                </c:pt>
                <c:pt idx="342">
                  <c:v>40886</c:v>
                </c:pt>
                <c:pt idx="343">
                  <c:v>40887</c:v>
                </c:pt>
                <c:pt idx="344">
                  <c:v>40888</c:v>
                </c:pt>
                <c:pt idx="345">
                  <c:v>40889</c:v>
                </c:pt>
                <c:pt idx="346">
                  <c:v>40890</c:v>
                </c:pt>
                <c:pt idx="347">
                  <c:v>40891</c:v>
                </c:pt>
                <c:pt idx="348">
                  <c:v>40892</c:v>
                </c:pt>
                <c:pt idx="349">
                  <c:v>40893</c:v>
                </c:pt>
                <c:pt idx="350">
                  <c:v>40894</c:v>
                </c:pt>
                <c:pt idx="351">
                  <c:v>40895</c:v>
                </c:pt>
                <c:pt idx="352">
                  <c:v>40896</c:v>
                </c:pt>
                <c:pt idx="353">
                  <c:v>40897</c:v>
                </c:pt>
                <c:pt idx="354">
                  <c:v>40898</c:v>
                </c:pt>
                <c:pt idx="355">
                  <c:v>40899</c:v>
                </c:pt>
                <c:pt idx="356">
                  <c:v>40900</c:v>
                </c:pt>
                <c:pt idx="357">
                  <c:v>40901</c:v>
                </c:pt>
                <c:pt idx="358">
                  <c:v>40902</c:v>
                </c:pt>
                <c:pt idx="359">
                  <c:v>40903</c:v>
                </c:pt>
                <c:pt idx="360">
                  <c:v>40904</c:v>
                </c:pt>
                <c:pt idx="361">
                  <c:v>40905</c:v>
                </c:pt>
                <c:pt idx="362">
                  <c:v>40906</c:v>
                </c:pt>
                <c:pt idx="363">
                  <c:v>40907</c:v>
                </c:pt>
                <c:pt idx="364">
                  <c:v>40908</c:v>
                </c:pt>
              </c:numCache>
            </c:numRef>
          </c:cat>
          <c:val>
            <c:numRef>
              <c:f>Sheet8!$E$2:$E$366</c:f>
              <c:numCache>
                <c:formatCode>General</c:formatCode>
                <c:ptCount val="365"/>
                <c:pt idx="0">
                  <c:v>98.444000000000202</c:v>
                </c:pt>
                <c:pt idx="1">
                  <c:v>98.679999999999978</c:v>
                </c:pt>
                <c:pt idx="2">
                  <c:v>93.930999999999997</c:v>
                </c:pt>
                <c:pt idx="3">
                  <c:v>87.464000000000027</c:v>
                </c:pt>
                <c:pt idx="4">
                  <c:v>81.36699999999999</c:v>
                </c:pt>
                <c:pt idx="5">
                  <c:v>83.374999999999986</c:v>
                </c:pt>
                <c:pt idx="6">
                  <c:v>85.832999999999998</c:v>
                </c:pt>
                <c:pt idx="7">
                  <c:v>87.28</c:v>
                </c:pt>
                <c:pt idx="8">
                  <c:v>87.64</c:v>
                </c:pt>
                <c:pt idx="9">
                  <c:v>86.97999999999999</c:v>
                </c:pt>
                <c:pt idx="10">
                  <c:v>84.818000000000012</c:v>
                </c:pt>
                <c:pt idx="11">
                  <c:v>84.540999999999997</c:v>
                </c:pt>
                <c:pt idx="12">
                  <c:v>83.634</c:v>
                </c:pt>
                <c:pt idx="13">
                  <c:v>82.498000000000005</c:v>
                </c:pt>
                <c:pt idx="14">
                  <c:v>81.381</c:v>
                </c:pt>
                <c:pt idx="15">
                  <c:v>80.671999999999983</c:v>
                </c:pt>
                <c:pt idx="16">
                  <c:v>79.885999999999981</c:v>
                </c:pt>
                <c:pt idx="17">
                  <c:v>79.682999999999979</c:v>
                </c:pt>
                <c:pt idx="18">
                  <c:v>80.206999999999994</c:v>
                </c:pt>
                <c:pt idx="19">
                  <c:v>81.531999999999996</c:v>
                </c:pt>
                <c:pt idx="20">
                  <c:v>83.182999999999979</c:v>
                </c:pt>
                <c:pt idx="21">
                  <c:v>85.144000000000005</c:v>
                </c:pt>
                <c:pt idx="22">
                  <c:v>87.32</c:v>
                </c:pt>
                <c:pt idx="23">
                  <c:v>89.75200000000001</c:v>
                </c:pt>
                <c:pt idx="24">
                  <c:v>92.262</c:v>
                </c:pt>
                <c:pt idx="25">
                  <c:v>95.010999999999996</c:v>
                </c:pt>
                <c:pt idx="26">
                  <c:v>97.766999999999996</c:v>
                </c:pt>
                <c:pt idx="27">
                  <c:v>100.67700000000001</c:v>
                </c:pt>
                <c:pt idx="28">
                  <c:v>103.31100000000002</c:v>
                </c:pt>
                <c:pt idx="29">
                  <c:v>105.64099999999999</c:v>
                </c:pt>
                <c:pt idx="30">
                  <c:v>107.521</c:v>
                </c:pt>
                <c:pt idx="31">
                  <c:v>109.059</c:v>
                </c:pt>
                <c:pt idx="32">
                  <c:v>110.059</c:v>
                </c:pt>
                <c:pt idx="33">
                  <c:v>107.774</c:v>
                </c:pt>
                <c:pt idx="34">
                  <c:v>101.539</c:v>
                </c:pt>
                <c:pt idx="35">
                  <c:v>94.921999999999997</c:v>
                </c:pt>
                <c:pt idx="36">
                  <c:v>89.626999999999981</c:v>
                </c:pt>
                <c:pt idx="37">
                  <c:v>91.300000000000011</c:v>
                </c:pt>
                <c:pt idx="38">
                  <c:v>94.948000000000022</c:v>
                </c:pt>
                <c:pt idx="39">
                  <c:v>99.498000000000005</c:v>
                </c:pt>
                <c:pt idx="40">
                  <c:v>99.461000000000027</c:v>
                </c:pt>
                <c:pt idx="41">
                  <c:v>94.971000000000004</c:v>
                </c:pt>
                <c:pt idx="42">
                  <c:v>90.978999999999999</c:v>
                </c:pt>
                <c:pt idx="43">
                  <c:v>90.031999999999996</c:v>
                </c:pt>
                <c:pt idx="44">
                  <c:v>91.33</c:v>
                </c:pt>
                <c:pt idx="45">
                  <c:v>92.667999999999992</c:v>
                </c:pt>
                <c:pt idx="46">
                  <c:v>94.192999999999998</c:v>
                </c:pt>
                <c:pt idx="47">
                  <c:v>95.091000000000022</c:v>
                </c:pt>
                <c:pt idx="48">
                  <c:v>95.268000000000001</c:v>
                </c:pt>
                <c:pt idx="49">
                  <c:v>94.682999999999979</c:v>
                </c:pt>
                <c:pt idx="50">
                  <c:v>93.307000000000002</c:v>
                </c:pt>
                <c:pt idx="51">
                  <c:v>90.762</c:v>
                </c:pt>
                <c:pt idx="52">
                  <c:v>88.866</c:v>
                </c:pt>
                <c:pt idx="53">
                  <c:v>87.725000000000009</c:v>
                </c:pt>
                <c:pt idx="54">
                  <c:v>86.432000000000002</c:v>
                </c:pt>
                <c:pt idx="55">
                  <c:v>86.284999999999997</c:v>
                </c:pt>
                <c:pt idx="56">
                  <c:v>89.181999999999988</c:v>
                </c:pt>
                <c:pt idx="57">
                  <c:v>90.521999999999991</c:v>
                </c:pt>
                <c:pt idx="58">
                  <c:v>87.813000000000002</c:v>
                </c:pt>
                <c:pt idx="59">
                  <c:v>83.768000000000001</c:v>
                </c:pt>
                <c:pt idx="60">
                  <c:v>80.63</c:v>
                </c:pt>
                <c:pt idx="61">
                  <c:v>82.2</c:v>
                </c:pt>
                <c:pt idx="62">
                  <c:v>85.36999999999999</c:v>
                </c:pt>
                <c:pt idx="63">
                  <c:v>85.10899999999998</c:v>
                </c:pt>
                <c:pt idx="64">
                  <c:v>82.456999999999994</c:v>
                </c:pt>
                <c:pt idx="65">
                  <c:v>81.55</c:v>
                </c:pt>
                <c:pt idx="66">
                  <c:v>85.45</c:v>
                </c:pt>
                <c:pt idx="67">
                  <c:v>91.328999999999979</c:v>
                </c:pt>
                <c:pt idx="68">
                  <c:v>94.341000000000022</c:v>
                </c:pt>
                <c:pt idx="69">
                  <c:v>93.149999999999991</c:v>
                </c:pt>
                <c:pt idx="70">
                  <c:v>93.16</c:v>
                </c:pt>
                <c:pt idx="71">
                  <c:v>95.45</c:v>
                </c:pt>
                <c:pt idx="72">
                  <c:v>100.11999999999999</c:v>
                </c:pt>
                <c:pt idx="73">
                  <c:v>107.92</c:v>
                </c:pt>
                <c:pt idx="74">
                  <c:v>126.8</c:v>
                </c:pt>
                <c:pt idx="75">
                  <c:v>154.97999999999999</c:v>
                </c:pt>
                <c:pt idx="76">
                  <c:v>181.09</c:v>
                </c:pt>
                <c:pt idx="77">
                  <c:v>197.2</c:v>
                </c:pt>
                <c:pt idx="78">
                  <c:v>207.05</c:v>
                </c:pt>
                <c:pt idx="79">
                  <c:v>209.13</c:v>
                </c:pt>
                <c:pt idx="80">
                  <c:v>203.79</c:v>
                </c:pt>
                <c:pt idx="81">
                  <c:v>192.12</c:v>
                </c:pt>
                <c:pt idx="82">
                  <c:v>181.15</c:v>
                </c:pt>
                <c:pt idx="83">
                  <c:v>179.8</c:v>
                </c:pt>
                <c:pt idx="84">
                  <c:v>184.92000000000004</c:v>
                </c:pt>
                <c:pt idx="85">
                  <c:v>189.25</c:v>
                </c:pt>
                <c:pt idx="86">
                  <c:v>188.99</c:v>
                </c:pt>
                <c:pt idx="87">
                  <c:v>183.82000000000031</c:v>
                </c:pt>
                <c:pt idx="88">
                  <c:v>178.76999999999998</c:v>
                </c:pt>
                <c:pt idx="89">
                  <c:v>185.07999999999998</c:v>
                </c:pt>
                <c:pt idx="90">
                  <c:v>184.41</c:v>
                </c:pt>
                <c:pt idx="91">
                  <c:v>189.1</c:v>
                </c:pt>
                <c:pt idx="92">
                  <c:v>207.8</c:v>
                </c:pt>
                <c:pt idx="93">
                  <c:v>251.9</c:v>
                </c:pt>
                <c:pt idx="94">
                  <c:v>279.8</c:v>
                </c:pt>
                <c:pt idx="95">
                  <c:v>281.3</c:v>
                </c:pt>
                <c:pt idx="96">
                  <c:v>317</c:v>
                </c:pt>
                <c:pt idx="97">
                  <c:v>324.2</c:v>
                </c:pt>
                <c:pt idx="98">
                  <c:v>330.1</c:v>
                </c:pt>
                <c:pt idx="99">
                  <c:v>346</c:v>
                </c:pt>
                <c:pt idx="100">
                  <c:v>384.7</c:v>
                </c:pt>
                <c:pt idx="101">
                  <c:v>452.4</c:v>
                </c:pt>
                <c:pt idx="102">
                  <c:v>528.20000000000005</c:v>
                </c:pt>
                <c:pt idx="103">
                  <c:v>717.3</c:v>
                </c:pt>
                <c:pt idx="104">
                  <c:v>978</c:v>
                </c:pt>
                <c:pt idx="105">
                  <c:v>1013.5</c:v>
                </c:pt>
                <c:pt idx="106">
                  <c:v>914.3</c:v>
                </c:pt>
                <c:pt idx="107">
                  <c:v>764.5</c:v>
                </c:pt>
                <c:pt idx="108">
                  <c:v>641.5</c:v>
                </c:pt>
                <c:pt idx="109">
                  <c:v>580.9</c:v>
                </c:pt>
                <c:pt idx="110">
                  <c:v>531.4</c:v>
                </c:pt>
                <c:pt idx="111">
                  <c:v>477.9</c:v>
                </c:pt>
                <c:pt idx="112">
                  <c:v>450.7</c:v>
                </c:pt>
                <c:pt idx="113">
                  <c:v>430.4</c:v>
                </c:pt>
                <c:pt idx="114">
                  <c:v>413.7</c:v>
                </c:pt>
                <c:pt idx="115">
                  <c:v>409.3</c:v>
                </c:pt>
                <c:pt idx="116">
                  <c:v>434.7</c:v>
                </c:pt>
                <c:pt idx="117">
                  <c:v>490.3</c:v>
                </c:pt>
                <c:pt idx="118">
                  <c:v>580.70000000000005</c:v>
                </c:pt>
                <c:pt idx="119">
                  <c:v>713.8</c:v>
                </c:pt>
                <c:pt idx="120">
                  <c:v>781.7</c:v>
                </c:pt>
                <c:pt idx="121">
                  <c:v>760.4</c:v>
                </c:pt>
                <c:pt idx="122">
                  <c:v>718.2</c:v>
                </c:pt>
                <c:pt idx="123">
                  <c:v>676.8</c:v>
                </c:pt>
                <c:pt idx="124">
                  <c:v>601.79999999999995</c:v>
                </c:pt>
                <c:pt idx="125">
                  <c:v>552.29999999999995</c:v>
                </c:pt>
                <c:pt idx="126">
                  <c:v>548.5</c:v>
                </c:pt>
                <c:pt idx="127">
                  <c:v>553.06999999999948</c:v>
                </c:pt>
                <c:pt idx="128">
                  <c:v>549.79999999999995</c:v>
                </c:pt>
                <c:pt idx="129">
                  <c:v>556</c:v>
                </c:pt>
                <c:pt idx="130">
                  <c:v>548.9</c:v>
                </c:pt>
                <c:pt idx="131">
                  <c:v>536.9</c:v>
                </c:pt>
                <c:pt idx="132">
                  <c:v>555</c:v>
                </c:pt>
                <c:pt idx="133">
                  <c:v>571.20000000000005</c:v>
                </c:pt>
                <c:pt idx="134">
                  <c:v>604</c:v>
                </c:pt>
                <c:pt idx="135">
                  <c:v>642.4</c:v>
                </c:pt>
                <c:pt idx="136">
                  <c:v>689.43999999999949</c:v>
                </c:pt>
                <c:pt idx="137">
                  <c:v>699.31999999999948</c:v>
                </c:pt>
                <c:pt idx="138">
                  <c:v>698.89</c:v>
                </c:pt>
                <c:pt idx="139">
                  <c:v>659.14</c:v>
                </c:pt>
                <c:pt idx="140">
                  <c:v>613.41999999999996</c:v>
                </c:pt>
                <c:pt idx="141">
                  <c:v>579.81999999999948</c:v>
                </c:pt>
                <c:pt idx="142">
                  <c:v>591.05999999999949</c:v>
                </c:pt>
                <c:pt idx="143">
                  <c:v>633.62</c:v>
                </c:pt>
                <c:pt idx="144">
                  <c:v>658.32999999999947</c:v>
                </c:pt>
                <c:pt idx="145">
                  <c:v>730.06999999999948</c:v>
                </c:pt>
                <c:pt idx="146">
                  <c:v>1028.3899999999999</c:v>
                </c:pt>
                <c:pt idx="147">
                  <c:v>1204.4100000000001</c:v>
                </c:pt>
                <c:pt idx="148">
                  <c:v>1403.25</c:v>
                </c:pt>
                <c:pt idx="149">
                  <c:v>2090.9299999999998</c:v>
                </c:pt>
                <c:pt idx="150">
                  <c:v>2438.96</c:v>
                </c:pt>
                <c:pt idx="151">
                  <c:v>2176.11</c:v>
                </c:pt>
                <c:pt idx="152">
                  <c:v>1842.84</c:v>
                </c:pt>
                <c:pt idx="153">
                  <c:v>1622.76</c:v>
                </c:pt>
                <c:pt idx="154">
                  <c:v>1448.98</c:v>
                </c:pt>
                <c:pt idx="155">
                  <c:v>1327.78</c:v>
                </c:pt>
                <c:pt idx="156">
                  <c:v>1292.6399999999999</c:v>
                </c:pt>
                <c:pt idx="157">
                  <c:v>1311.56</c:v>
                </c:pt>
                <c:pt idx="158">
                  <c:v>1256.57</c:v>
                </c:pt>
                <c:pt idx="159">
                  <c:v>1298.5899999999999</c:v>
                </c:pt>
                <c:pt idx="160">
                  <c:v>1382.55</c:v>
                </c:pt>
                <c:pt idx="161">
                  <c:v>1556.49</c:v>
                </c:pt>
                <c:pt idx="162">
                  <c:v>1674.46</c:v>
                </c:pt>
                <c:pt idx="163">
                  <c:v>1606.71</c:v>
                </c:pt>
                <c:pt idx="164">
                  <c:v>1584.36</c:v>
                </c:pt>
                <c:pt idx="165">
                  <c:v>1704.43</c:v>
                </c:pt>
                <c:pt idx="166">
                  <c:v>1602.34</c:v>
                </c:pt>
                <c:pt idx="167">
                  <c:v>1512.56</c:v>
                </c:pt>
                <c:pt idx="168">
                  <c:v>1400.6599999999999</c:v>
                </c:pt>
                <c:pt idx="169">
                  <c:v>1261.74</c:v>
                </c:pt>
                <c:pt idx="170">
                  <c:v>1197.96</c:v>
                </c:pt>
                <c:pt idx="171">
                  <c:v>1148.2</c:v>
                </c:pt>
                <c:pt idx="172">
                  <c:v>1243.3</c:v>
                </c:pt>
                <c:pt idx="173">
                  <c:v>1250.0999999999999</c:v>
                </c:pt>
                <c:pt idx="174">
                  <c:v>1280</c:v>
                </c:pt>
                <c:pt idx="175">
                  <c:v>1332.6</c:v>
                </c:pt>
                <c:pt idx="176">
                  <c:v>1362.8</c:v>
                </c:pt>
                <c:pt idx="177">
                  <c:v>1357.1</c:v>
                </c:pt>
                <c:pt idx="178">
                  <c:v>1357.6</c:v>
                </c:pt>
                <c:pt idx="179">
                  <c:v>1250</c:v>
                </c:pt>
                <c:pt idx="180">
                  <c:v>1151.8</c:v>
                </c:pt>
                <c:pt idx="181">
                  <c:v>1046.5</c:v>
                </c:pt>
                <c:pt idx="182">
                  <c:v>987.6</c:v>
                </c:pt>
                <c:pt idx="183">
                  <c:v>940.19</c:v>
                </c:pt>
                <c:pt idx="184">
                  <c:v>925.88</c:v>
                </c:pt>
                <c:pt idx="185">
                  <c:v>873.98</c:v>
                </c:pt>
                <c:pt idx="186">
                  <c:v>831.53</c:v>
                </c:pt>
                <c:pt idx="187">
                  <c:v>792.79000000000053</c:v>
                </c:pt>
                <c:pt idx="188">
                  <c:v>756.39</c:v>
                </c:pt>
                <c:pt idx="189">
                  <c:v>686.4</c:v>
                </c:pt>
                <c:pt idx="190">
                  <c:v>642.16999999999996</c:v>
                </c:pt>
                <c:pt idx="191">
                  <c:v>609.18000000000052</c:v>
                </c:pt>
                <c:pt idx="192">
                  <c:v>583.05999999999949</c:v>
                </c:pt>
                <c:pt idx="193">
                  <c:v>568.61</c:v>
                </c:pt>
                <c:pt idx="194">
                  <c:v>570.91</c:v>
                </c:pt>
                <c:pt idx="195">
                  <c:v>596.18000000000052</c:v>
                </c:pt>
                <c:pt idx="196">
                  <c:v>556.56999999999948</c:v>
                </c:pt>
                <c:pt idx="197">
                  <c:v>627.83999999999946</c:v>
                </c:pt>
                <c:pt idx="198">
                  <c:v>750.03</c:v>
                </c:pt>
                <c:pt idx="199">
                  <c:v>721.02</c:v>
                </c:pt>
                <c:pt idx="200">
                  <c:v>691.24</c:v>
                </c:pt>
                <c:pt idx="201">
                  <c:v>626.52</c:v>
                </c:pt>
                <c:pt idx="202">
                  <c:v>546.06999999999948</c:v>
                </c:pt>
                <c:pt idx="203">
                  <c:v>510.96999999999969</c:v>
                </c:pt>
                <c:pt idx="204">
                  <c:v>501.12</c:v>
                </c:pt>
                <c:pt idx="205">
                  <c:v>490.87</c:v>
                </c:pt>
                <c:pt idx="206">
                  <c:v>541.77000000000055</c:v>
                </c:pt>
                <c:pt idx="207">
                  <c:v>525.76</c:v>
                </c:pt>
                <c:pt idx="208">
                  <c:v>493.65000000000032</c:v>
                </c:pt>
                <c:pt idx="209">
                  <c:v>479.44</c:v>
                </c:pt>
                <c:pt idx="210">
                  <c:v>425.34000000000032</c:v>
                </c:pt>
                <c:pt idx="211">
                  <c:v>408.21</c:v>
                </c:pt>
                <c:pt idx="212">
                  <c:v>425.21999999999969</c:v>
                </c:pt>
                <c:pt idx="213">
                  <c:v>400.2</c:v>
                </c:pt>
                <c:pt idx="214">
                  <c:v>372.12</c:v>
                </c:pt>
                <c:pt idx="215">
                  <c:v>363.11</c:v>
                </c:pt>
                <c:pt idx="216">
                  <c:v>321.88</c:v>
                </c:pt>
                <c:pt idx="217">
                  <c:v>296.98999999999927</c:v>
                </c:pt>
                <c:pt idx="218">
                  <c:v>294.97999999999939</c:v>
                </c:pt>
                <c:pt idx="219">
                  <c:v>294.05</c:v>
                </c:pt>
                <c:pt idx="220">
                  <c:v>273.65999999999997</c:v>
                </c:pt>
                <c:pt idx="221">
                  <c:v>260.20999999999964</c:v>
                </c:pt>
                <c:pt idx="222">
                  <c:v>241.04</c:v>
                </c:pt>
                <c:pt idx="223">
                  <c:v>231.73999999999998</c:v>
                </c:pt>
                <c:pt idx="224">
                  <c:v>234.70999999999998</c:v>
                </c:pt>
                <c:pt idx="225">
                  <c:v>242</c:v>
                </c:pt>
                <c:pt idx="226">
                  <c:v>256.14999999999998</c:v>
                </c:pt>
                <c:pt idx="227">
                  <c:v>285.21000000000004</c:v>
                </c:pt>
                <c:pt idx="228">
                  <c:v>260.86</c:v>
                </c:pt>
                <c:pt idx="229">
                  <c:v>235.38000000000031</c:v>
                </c:pt>
                <c:pt idx="230">
                  <c:v>235.94</c:v>
                </c:pt>
                <c:pt idx="231">
                  <c:v>248.31</c:v>
                </c:pt>
                <c:pt idx="232">
                  <c:v>240.28</c:v>
                </c:pt>
                <c:pt idx="233">
                  <c:v>239.053</c:v>
                </c:pt>
                <c:pt idx="234">
                  <c:v>233.64699999999999</c:v>
                </c:pt>
                <c:pt idx="235">
                  <c:v>228.28300000000002</c:v>
                </c:pt>
                <c:pt idx="236">
                  <c:v>219.39800000000031</c:v>
                </c:pt>
                <c:pt idx="237">
                  <c:v>203.727</c:v>
                </c:pt>
                <c:pt idx="238">
                  <c:v>182.5</c:v>
                </c:pt>
                <c:pt idx="239">
                  <c:v>170.63299999999998</c:v>
                </c:pt>
                <c:pt idx="240">
                  <c:v>162.976</c:v>
                </c:pt>
                <c:pt idx="241">
                  <c:v>159.54500000000002</c:v>
                </c:pt>
                <c:pt idx="242">
                  <c:v>155.15600000000001</c:v>
                </c:pt>
                <c:pt idx="243">
                  <c:v>157.98700000000031</c:v>
                </c:pt>
                <c:pt idx="244">
                  <c:v>159.81700000000001</c:v>
                </c:pt>
                <c:pt idx="245">
                  <c:v>164.91200000000001</c:v>
                </c:pt>
                <c:pt idx="246">
                  <c:v>185.494</c:v>
                </c:pt>
                <c:pt idx="247">
                  <c:v>200.88000000000031</c:v>
                </c:pt>
                <c:pt idx="248">
                  <c:v>196.29599999999999</c:v>
                </c:pt>
                <c:pt idx="249">
                  <c:v>193.81399999999999</c:v>
                </c:pt>
                <c:pt idx="250">
                  <c:v>194.02700000000004</c:v>
                </c:pt>
                <c:pt idx="251">
                  <c:v>193.899</c:v>
                </c:pt>
                <c:pt idx="252">
                  <c:v>185.411</c:v>
                </c:pt>
                <c:pt idx="253">
                  <c:v>174.68100000000001</c:v>
                </c:pt>
                <c:pt idx="254">
                  <c:v>175.72200000000001</c:v>
                </c:pt>
                <c:pt idx="255">
                  <c:v>169.32500000000007</c:v>
                </c:pt>
                <c:pt idx="256">
                  <c:v>157.42500000000001</c:v>
                </c:pt>
                <c:pt idx="257">
                  <c:v>153.21699999999998</c:v>
                </c:pt>
                <c:pt idx="258">
                  <c:v>146.108</c:v>
                </c:pt>
                <c:pt idx="259">
                  <c:v>149.48700000000031</c:v>
                </c:pt>
                <c:pt idx="260">
                  <c:v>154.286</c:v>
                </c:pt>
                <c:pt idx="261">
                  <c:v>159.30800000000031</c:v>
                </c:pt>
                <c:pt idx="262">
                  <c:v>167.55800000000031</c:v>
                </c:pt>
                <c:pt idx="263">
                  <c:v>157.87900000000002</c:v>
                </c:pt>
                <c:pt idx="264">
                  <c:v>154.23999999999998</c:v>
                </c:pt>
                <c:pt idx="265">
                  <c:v>150.35000000000031</c:v>
                </c:pt>
                <c:pt idx="266">
                  <c:v>148.23999999999998</c:v>
                </c:pt>
                <c:pt idx="267">
                  <c:v>157.79399999999998</c:v>
                </c:pt>
                <c:pt idx="268">
                  <c:v>152.90900000000002</c:v>
                </c:pt>
                <c:pt idx="269">
                  <c:v>145.92200000000031</c:v>
                </c:pt>
                <c:pt idx="270">
                  <c:v>139.059</c:v>
                </c:pt>
                <c:pt idx="271">
                  <c:v>135.43300000000002</c:v>
                </c:pt>
                <c:pt idx="272">
                  <c:v>135.07399999999998</c:v>
                </c:pt>
                <c:pt idx="273">
                  <c:v>129.80200000000031</c:v>
                </c:pt>
                <c:pt idx="274">
                  <c:v>121.01400000000002</c:v>
                </c:pt>
                <c:pt idx="275">
                  <c:v>115.697</c:v>
                </c:pt>
                <c:pt idx="276">
                  <c:v>108.19500000000001</c:v>
                </c:pt>
                <c:pt idx="277">
                  <c:v>105.788</c:v>
                </c:pt>
                <c:pt idx="278">
                  <c:v>110.30000000000001</c:v>
                </c:pt>
                <c:pt idx="279">
                  <c:v>109.071</c:v>
                </c:pt>
                <c:pt idx="280">
                  <c:v>115.245</c:v>
                </c:pt>
                <c:pt idx="281">
                  <c:v>150.26</c:v>
                </c:pt>
                <c:pt idx="282">
                  <c:v>177.36</c:v>
                </c:pt>
                <c:pt idx="283">
                  <c:v>223.09</c:v>
                </c:pt>
                <c:pt idx="284">
                  <c:v>221.84700000000001</c:v>
                </c:pt>
                <c:pt idx="285">
                  <c:v>208.83800000000031</c:v>
                </c:pt>
                <c:pt idx="286">
                  <c:v>205.88400000000001</c:v>
                </c:pt>
                <c:pt idx="287">
                  <c:v>255.27299999999997</c:v>
                </c:pt>
                <c:pt idx="288">
                  <c:v>227.262</c:v>
                </c:pt>
                <c:pt idx="289">
                  <c:v>186.46900000000002</c:v>
                </c:pt>
                <c:pt idx="290">
                  <c:v>176.74899999999997</c:v>
                </c:pt>
                <c:pt idx="291">
                  <c:v>171.636</c:v>
                </c:pt>
                <c:pt idx="292">
                  <c:v>172.738</c:v>
                </c:pt>
                <c:pt idx="293">
                  <c:v>169.14099999999999</c:v>
                </c:pt>
                <c:pt idx="294">
                  <c:v>165.44399999999999</c:v>
                </c:pt>
                <c:pt idx="295">
                  <c:v>162.74699999999999</c:v>
                </c:pt>
                <c:pt idx="296">
                  <c:v>162.946</c:v>
                </c:pt>
                <c:pt idx="297">
                  <c:v>157.25</c:v>
                </c:pt>
                <c:pt idx="298">
                  <c:v>155.75899999999999</c:v>
                </c:pt>
                <c:pt idx="299">
                  <c:v>154.803</c:v>
                </c:pt>
                <c:pt idx="300">
                  <c:v>149.785</c:v>
                </c:pt>
                <c:pt idx="301">
                  <c:v>151.76299999999998</c:v>
                </c:pt>
                <c:pt idx="302">
                  <c:v>148.685</c:v>
                </c:pt>
                <c:pt idx="303">
                  <c:v>147.86800000000031</c:v>
                </c:pt>
                <c:pt idx="304">
                  <c:v>143.971</c:v>
                </c:pt>
                <c:pt idx="305">
                  <c:v>140.89500000000001</c:v>
                </c:pt>
                <c:pt idx="306">
                  <c:v>134.976</c:v>
                </c:pt>
                <c:pt idx="307">
                  <c:v>125.94400000000017</c:v>
                </c:pt>
                <c:pt idx="308">
                  <c:v>124.80800000000001</c:v>
                </c:pt>
                <c:pt idx="309">
                  <c:v>124.348</c:v>
                </c:pt>
                <c:pt idx="310">
                  <c:v>114.696</c:v>
                </c:pt>
                <c:pt idx="311">
                  <c:v>101.90300000000002</c:v>
                </c:pt>
                <c:pt idx="312">
                  <c:v>94.783999999999992</c:v>
                </c:pt>
                <c:pt idx="313">
                  <c:v>110.73399999999999</c:v>
                </c:pt>
                <c:pt idx="314">
                  <c:v>130.3820000000004</c:v>
                </c:pt>
                <c:pt idx="315">
                  <c:v>130.44999999999999</c:v>
                </c:pt>
                <c:pt idx="316">
                  <c:v>123.34100000000002</c:v>
                </c:pt>
                <c:pt idx="317">
                  <c:v>122.41000000000012</c:v>
                </c:pt>
                <c:pt idx="318">
                  <c:v>119.90400000000002</c:v>
                </c:pt>
                <c:pt idx="319">
                  <c:v>107.458</c:v>
                </c:pt>
                <c:pt idx="320">
                  <c:v>91.388999999999982</c:v>
                </c:pt>
                <c:pt idx="321">
                  <c:v>76.36999999999999</c:v>
                </c:pt>
                <c:pt idx="322">
                  <c:v>62.757000000000005</c:v>
                </c:pt>
                <c:pt idx="323">
                  <c:v>52.611000000000004</c:v>
                </c:pt>
                <c:pt idx="324">
                  <c:v>44.656000000000006</c:v>
                </c:pt>
                <c:pt idx="325">
                  <c:v>37.682000000000002</c:v>
                </c:pt>
                <c:pt idx="326">
                  <c:v>51.008000000000003</c:v>
                </c:pt>
                <c:pt idx="327">
                  <c:v>69.274000000000001</c:v>
                </c:pt>
                <c:pt idx="328">
                  <c:v>74.990000000000023</c:v>
                </c:pt>
                <c:pt idx="329">
                  <c:v>78.89500000000001</c:v>
                </c:pt>
                <c:pt idx="330">
                  <c:v>88.353999999999999</c:v>
                </c:pt>
                <c:pt idx="331">
                  <c:v>126.157</c:v>
                </c:pt>
                <c:pt idx="332">
                  <c:v>143.74699999999999</c:v>
                </c:pt>
                <c:pt idx="333">
                  <c:v>136.03800000000001</c:v>
                </c:pt>
                <c:pt idx="334">
                  <c:v>129.501</c:v>
                </c:pt>
                <c:pt idx="335">
                  <c:v>123.387</c:v>
                </c:pt>
                <c:pt idx="336">
                  <c:v>101.76900000000002</c:v>
                </c:pt>
                <c:pt idx="337">
                  <c:v>78.515000000000001</c:v>
                </c:pt>
                <c:pt idx="338">
                  <c:v>77.644000000000005</c:v>
                </c:pt>
                <c:pt idx="339">
                  <c:v>64.024000000000001</c:v>
                </c:pt>
                <c:pt idx="340">
                  <c:v>55.791000000000011</c:v>
                </c:pt>
                <c:pt idx="341">
                  <c:v>94.007000000000005</c:v>
                </c:pt>
                <c:pt idx="342">
                  <c:v>88.423000000000002</c:v>
                </c:pt>
                <c:pt idx="343">
                  <c:v>85.830000000000013</c:v>
                </c:pt>
                <c:pt idx="344">
                  <c:v>98.022999999999982</c:v>
                </c:pt>
                <c:pt idx="345">
                  <c:v>106.036</c:v>
                </c:pt>
                <c:pt idx="346">
                  <c:v>103.7</c:v>
                </c:pt>
                <c:pt idx="347">
                  <c:v>84.25</c:v>
                </c:pt>
                <c:pt idx="348">
                  <c:v>68.849999999999994</c:v>
                </c:pt>
                <c:pt idx="349">
                  <c:v>84.92</c:v>
                </c:pt>
                <c:pt idx="350">
                  <c:v>91.440000000000026</c:v>
                </c:pt>
                <c:pt idx="351">
                  <c:v>84.1</c:v>
                </c:pt>
                <c:pt idx="352">
                  <c:v>90.03</c:v>
                </c:pt>
                <c:pt idx="353">
                  <c:v>106.16999999999999</c:v>
                </c:pt>
                <c:pt idx="354">
                  <c:v>122.07</c:v>
                </c:pt>
                <c:pt idx="355">
                  <c:v>132.52000000000001</c:v>
                </c:pt>
                <c:pt idx="356">
                  <c:v>127.58</c:v>
                </c:pt>
                <c:pt idx="357">
                  <c:v>126.05</c:v>
                </c:pt>
                <c:pt idx="358">
                  <c:v>109.669</c:v>
                </c:pt>
                <c:pt idx="359">
                  <c:v>117.6</c:v>
                </c:pt>
                <c:pt idx="360">
                  <c:v>123.33</c:v>
                </c:pt>
                <c:pt idx="361">
                  <c:v>120.13</c:v>
                </c:pt>
                <c:pt idx="362">
                  <c:v>109.66999999999999</c:v>
                </c:pt>
                <c:pt idx="363">
                  <c:v>101.46000000000002</c:v>
                </c:pt>
                <c:pt idx="364">
                  <c:v>108.33000000000001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Sheet8!$F$1</c:f>
              <c:strCache>
                <c:ptCount val="1"/>
                <c:pt idx="0">
                  <c:v>Outflow</c:v>
                </c:pt>
              </c:strCache>
            </c:strRef>
          </c:tx>
          <c:marker>
            <c:symbol val="none"/>
          </c:marker>
          <c:cat>
            <c:numRef>
              <c:f>Sheet8!$D$2:$D$366</c:f>
              <c:numCache>
                <c:formatCode>dd\-mmm\-yy</c:formatCode>
                <c:ptCount val="365"/>
                <c:pt idx="0">
                  <c:v>40544</c:v>
                </c:pt>
                <c:pt idx="1">
                  <c:v>40545</c:v>
                </c:pt>
                <c:pt idx="2">
                  <c:v>40546</c:v>
                </c:pt>
                <c:pt idx="3">
                  <c:v>40547</c:v>
                </c:pt>
                <c:pt idx="4">
                  <c:v>40548</c:v>
                </c:pt>
                <c:pt idx="5">
                  <c:v>40549</c:v>
                </c:pt>
                <c:pt idx="6">
                  <c:v>40550</c:v>
                </c:pt>
                <c:pt idx="7">
                  <c:v>40551</c:v>
                </c:pt>
                <c:pt idx="8">
                  <c:v>40552</c:v>
                </c:pt>
                <c:pt idx="9">
                  <c:v>40553</c:v>
                </c:pt>
                <c:pt idx="10">
                  <c:v>40554</c:v>
                </c:pt>
                <c:pt idx="11">
                  <c:v>40555</c:v>
                </c:pt>
                <c:pt idx="12">
                  <c:v>40556</c:v>
                </c:pt>
                <c:pt idx="13">
                  <c:v>40557</c:v>
                </c:pt>
                <c:pt idx="14">
                  <c:v>40558</c:v>
                </c:pt>
                <c:pt idx="15">
                  <c:v>40559</c:v>
                </c:pt>
                <c:pt idx="16">
                  <c:v>40560</c:v>
                </c:pt>
                <c:pt idx="17">
                  <c:v>40561</c:v>
                </c:pt>
                <c:pt idx="18">
                  <c:v>40562</c:v>
                </c:pt>
                <c:pt idx="19">
                  <c:v>40563</c:v>
                </c:pt>
                <c:pt idx="20">
                  <c:v>40564</c:v>
                </c:pt>
                <c:pt idx="21">
                  <c:v>40565</c:v>
                </c:pt>
                <c:pt idx="22">
                  <c:v>40566</c:v>
                </c:pt>
                <c:pt idx="23">
                  <c:v>40567</c:v>
                </c:pt>
                <c:pt idx="24">
                  <c:v>40568</c:v>
                </c:pt>
                <c:pt idx="25">
                  <c:v>40569</c:v>
                </c:pt>
                <c:pt idx="26">
                  <c:v>40570</c:v>
                </c:pt>
                <c:pt idx="27">
                  <c:v>40571</c:v>
                </c:pt>
                <c:pt idx="28">
                  <c:v>40572</c:v>
                </c:pt>
                <c:pt idx="29">
                  <c:v>40573</c:v>
                </c:pt>
                <c:pt idx="30">
                  <c:v>40574</c:v>
                </c:pt>
                <c:pt idx="31">
                  <c:v>40575</c:v>
                </c:pt>
                <c:pt idx="32">
                  <c:v>40576</c:v>
                </c:pt>
                <c:pt idx="33">
                  <c:v>40577</c:v>
                </c:pt>
                <c:pt idx="34">
                  <c:v>40578</c:v>
                </c:pt>
                <c:pt idx="35">
                  <c:v>40579</c:v>
                </c:pt>
                <c:pt idx="36">
                  <c:v>40580</c:v>
                </c:pt>
                <c:pt idx="37">
                  <c:v>40581</c:v>
                </c:pt>
                <c:pt idx="38">
                  <c:v>40582</c:v>
                </c:pt>
                <c:pt idx="39">
                  <c:v>40583</c:v>
                </c:pt>
                <c:pt idx="40">
                  <c:v>40584</c:v>
                </c:pt>
                <c:pt idx="41">
                  <c:v>40585</c:v>
                </c:pt>
                <c:pt idx="42">
                  <c:v>40586</c:v>
                </c:pt>
                <c:pt idx="43">
                  <c:v>40587</c:v>
                </c:pt>
                <c:pt idx="44">
                  <c:v>40588</c:v>
                </c:pt>
                <c:pt idx="45">
                  <c:v>40589</c:v>
                </c:pt>
                <c:pt idx="46">
                  <c:v>40590</c:v>
                </c:pt>
                <c:pt idx="47">
                  <c:v>40591</c:v>
                </c:pt>
                <c:pt idx="48">
                  <c:v>40592</c:v>
                </c:pt>
                <c:pt idx="49">
                  <c:v>40593</c:v>
                </c:pt>
                <c:pt idx="50">
                  <c:v>40594</c:v>
                </c:pt>
                <c:pt idx="51">
                  <c:v>40595</c:v>
                </c:pt>
                <c:pt idx="52">
                  <c:v>40596</c:v>
                </c:pt>
                <c:pt idx="53">
                  <c:v>40597</c:v>
                </c:pt>
                <c:pt idx="54">
                  <c:v>40598</c:v>
                </c:pt>
                <c:pt idx="55">
                  <c:v>40599</c:v>
                </c:pt>
                <c:pt idx="56">
                  <c:v>40600</c:v>
                </c:pt>
                <c:pt idx="57">
                  <c:v>40601</c:v>
                </c:pt>
                <c:pt idx="58">
                  <c:v>40602</c:v>
                </c:pt>
                <c:pt idx="59">
                  <c:v>40603</c:v>
                </c:pt>
                <c:pt idx="60">
                  <c:v>40604</c:v>
                </c:pt>
                <c:pt idx="61">
                  <c:v>40605</c:v>
                </c:pt>
                <c:pt idx="62">
                  <c:v>40606</c:v>
                </c:pt>
                <c:pt idx="63">
                  <c:v>40607</c:v>
                </c:pt>
                <c:pt idx="64">
                  <c:v>40608</c:v>
                </c:pt>
                <c:pt idx="65">
                  <c:v>40609</c:v>
                </c:pt>
                <c:pt idx="66">
                  <c:v>40610</c:v>
                </c:pt>
                <c:pt idx="67">
                  <c:v>40611</c:v>
                </c:pt>
                <c:pt idx="68">
                  <c:v>40612</c:v>
                </c:pt>
                <c:pt idx="69">
                  <c:v>40613</c:v>
                </c:pt>
                <c:pt idx="70">
                  <c:v>40614</c:v>
                </c:pt>
                <c:pt idx="71">
                  <c:v>40615</c:v>
                </c:pt>
                <c:pt idx="72">
                  <c:v>40616</c:v>
                </c:pt>
                <c:pt idx="73">
                  <c:v>40617</c:v>
                </c:pt>
                <c:pt idx="74">
                  <c:v>40618</c:v>
                </c:pt>
                <c:pt idx="75">
                  <c:v>40619</c:v>
                </c:pt>
                <c:pt idx="76">
                  <c:v>40620</c:v>
                </c:pt>
                <c:pt idx="77">
                  <c:v>40621</c:v>
                </c:pt>
                <c:pt idx="78">
                  <c:v>40622</c:v>
                </c:pt>
                <c:pt idx="79">
                  <c:v>40623</c:v>
                </c:pt>
                <c:pt idx="80">
                  <c:v>40624</c:v>
                </c:pt>
                <c:pt idx="81">
                  <c:v>40625</c:v>
                </c:pt>
                <c:pt idx="82">
                  <c:v>40626</c:v>
                </c:pt>
                <c:pt idx="83">
                  <c:v>40627</c:v>
                </c:pt>
                <c:pt idx="84">
                  <c:v>40628</c:v>
                </c:pt>
                <c:pt idx="85">
                  <c:v>40629</c:v>
                </c:pt>
                <c:pt idx="86">
                  <c:v>40630</c:v>
                </c:pt>
                <c:pt idx="87">
                  <c:v>40631</c:v>
                </c:pt>
                <c:pt idx="88">
                  <c:v>40632</c:v>
                </c:pt>
                <c:pt idx="89">
                  <c:v>40633</c:v>
                </c:pt>
                <c:pt idx="90">
                  <c:v>40634</c:v>
                </c:pt>
                <c:pt idx="91">
                  <c:v>40635</c:v>
                </c:pt>
                <c:pt idx="92">
                  <c:v>40636</c:v>
                </c:pt>
                <c:pt idx="93">
                  <c:v>40637</c:v>
                </c:pt>
                <c:pt idx="94">
                  <c:v>40638</c:v>
                </c:pt>
                <c:pt idx="95">
                  <c:v>40639</c:v>
                </c:pt>
                <c:pt idx="96">
                  <c:v>40640</c:v>
                </c:pt>
                <c:pt idx="97">
                  <c:v>40641</c:v>
                </c:pt>
                <c:pt idx="98">
                  <c:v>40642</c:v>
                </c:pt>
                <c:pt idx="99">
                  <c:v>40643</c:v>
                </c:pt>
                <c:pt idx="100">
                  <c:v>40644</c:v>
                </c:pt>
                <c:pt idx="101">
                  <c:v>40645</c:v>
                </c:pt>
                <c:pt idx="102">
                  <c:v>40646</c:v>
                </c:pt>
                <c:pt idx="103">
                  <c:v>40647</c:v>
                </c:pt>
                <c:pt idx="104">
                  <c:v>40648</c:v>
                </c:pt>
                <c:pt idx="105">
                  <c:v>40649</c:v>
                </c:pt>
                <c:pt idx="106">
                  <c:v>40650</c:v>
                </c:pt>
                <c:pt idx="107">
                  <c:v>40651</c:v>
                </c:pt>
                <c:pt idx="108">
                  <c:v>40652</c:v>
                </c:pt>
                <c:pt idx="109">
                  <c:v>40653</c:v>
                </c:pt>
                <c:pt idx="110">
                  <c:v>40654</c:v>
                </c:pt>
                <c:pt idx="111">
                  <c:v>40655</c:v>
                </c:pt>
                <c:pt idx="112">
                  <c:v>40656</c:v>
                </c:pt>
                <c:pt idx="113">
                  <c:v>40657</c:v>
                </c:pt>
                <c:pt idx="114">
                  <c:v>40658</c:v>
                </c:pt>
                <c:pt idx="115">
                  <c:v>40659</c:v>
                </c:pt>
                <c:pt idx="116">
                  <c:v>40660</c:v>
                </c:pt>
                <c:pt idx="117">
                  <c:v>40661</c:v>
                </c:pt>
                <c:pt idx="118">
                  <c:v>40662</c:v>
                </c:pt>
                <c:pt idx="119">
                  <c:v>40663</c:v>
                </c:pt>
                <c:pt idx="120">
                  <c:v>40664</c:v>
                </c:pt>
                <c:pt idx="121">
                  <c:v>40665</c:v>
                </c:pt>
                <c:pt idx="122">
                  <c:v>40666</c:v>
                </c:pt>
                <c:pt idx="123">
                  <c:v>40667</c:v>
                </c:pt>
                <c:pt idx="124">
                  <c:v>40668</c:v>
                </c:pt>
                <c:pt idx="125">
                  <c:v>40669</c:v>
                </c:pt>
                <c:pt idx="126">
                  <c:v>40670</c:v>
                </c:pt>
                <c:pt idx="127">
                  <c:v>40671</c:v>
                </c:pt>
                <c:pt idx="128">
                  <c:v>40672</c:v>
                </c:pt>
                <c:pt idx="129">
                  <c:v>40673</c:v>
                </c:pt>
                <c:pt idx="130">
                  <c:v>40674</c:v>
                </c:pt>
                <c:pt idx="131">
                  <c:v>40675</c:v>
                </c:pt>
                <c:pt idx="132">
                  <c:v>40676</c:v>
                </c:pt>
                <c:pt idx="133">
                  <c:v>40677</c:v>
                </c:pt>
                <c:pt idx="134">
                  <c:v>40678</c:v>
                </c:pt>
                <c:pt idx="135">
                  <c:v>40679</c:v>
                </c:pt>
                <c:pt idx="136">
                  <c:v>40680</c:v>
                </c:pt>
                <c:pt idx="137">
                  <c:v>40681</c:v>
                </c:pt>
                <c:pt idx="138">
                  <c:v>40682</c:v>
                </c:pt>
                <c:pt idx="139">
                  <c:v>40683</c:v>
                </c:pt>
                <c:pt idx="140">
                  <c:v>40684</c:v>
                </c:pt>
                <c:pt idx="141">
                  <c:v>40685</c:v>
                </c:pt>
                <c:pt idx="142">
                  <c:v>40686</c:v>
                </c:pt>
                <c:pt idx="143">
                  <c:v>40687</c:v>
                </c:pt>
                <c:pt idx="144">
                  <c:v>40688</c:v>
                </c:pt>
                <c:pt idx="145">
                  <c:v>40689</c:v>
                </c:pt>
                <c:pt idx="146">
                  <c:v>40690</c:v>
                </c:pt>
                <c:pt idx="147">
                  <c:v>40691</c:v>
                </c:pt>
                <c:pt idx="148">
                  <c:v>40692</c:v>
                </c:pt>
                <c:pt idx="149">
                  <c:v>40693</c:v>
                </c:pt>
                <c:pt idx="150">
                  <c:v>40694</c:v>
                </c:pt>
                <c:pt idx="151">
                  <c:v>40695</c:v>
                </c:pt>
                <c:pt idx="152">
                  <c:v>40696</c:v>
                </c:pt>
                <c:pt idx="153">
                  <c:v>40697</c:v>
                </c:pt>
                <c:pt idx="154">
                  <c:v>40698</c:v>
                </c:pt>
                <c:pt idx="155">
                  <c:v>40699</c:v>
                </c:pt>
                <c:pt idx="156">
                  <c:v>40700</c:v>
                </c:pt>
                <c:pt idx="157">
                  <c:v>40701</c:v>
                </c:pt>
                <c:pt idx="158">
                  <c:v>40702</c:v>
                </c:pt>
                <c:pt idx="159">
                  <c:v>40703</c:v>
                </c:pt>
                <c:pt idx="160">
                  <c:v>40704</c:v>
                </c:pt>
                <c:pt idx="161">
                  <c:v>40705</c:v>
                </c:pt>
                <c:pt idx="162">
                  <c:v>40706</c:v>
                </c:pt>
                <c:pt idx="163">
                  <c:v>40707</c:v>
                </c:pt>
                <c:pt idx="164">
                  <c:v>40708</c:v>
                </c:pt>
                <c:pt idx="165">
                  <c:v>40709</c:v>
                </c:pt>
                <c:pt idx="166">
                  <c:v>40710</c:v>
                </c:pt>
                <c:pt idx="167">
                  <c:v>40711</c:v>
                </c:pt>
                <c:pt idx="168">
                  <c:v>40712</c:v>
                </c:pt>
                <c:pt idx="169">
                  <c:v>40713</c:v>
                </c:pt>
                <c:pt idx="170">
                  <c:v>40714</c:v>
                </c:pt>
                <c:pt idx="171">
                  <c:v>40715</c:v>
                </c:pt>
                <c:pt idx="172">
                  <c:v>40716</c:v>
                </c:pt>
                <c:pt idx="173">
                  <c:v>40717</c:v>
                </c:pt>
                <c:pt idx="174">
                  <c:v>40718</c:v>
                </c:pt>
                <c:pt idx="175">
                  <c:v>40719</c:v>
                </c:pt>
                <c:pt idx="176">
                  <c:v>40720</c:v>
                </c:pt>
                <c:pt idx="177">
                  <c:v>40721</c:v>
                </c:pt>
                <c:pt idx="178">
                  <c:v>40722</c:v>
                </c:pt>
                <c:pt idx="179">
                  <c:v>40723</c:v>
                </c:pt>
                <c:pt idx="180">
                  <c:v>40724</c:v>
                </c:pt>
                <c:pt idx="181">
                  <c:v>40725</c:v>
                </c:pt>
                <c:pt idx="182">
                  <c:v>40726</c:v>
                </c:pt>
                <c:pt idx="183">
                  <c:v>40727</c:v>
                </c:pt>
                <c:pt idx="184">
                  <c:v>40728</c:v>
                </c:pt>
                <c:pt idx="185">
                  <c:v>40729</c:v>
                </c:pt>
                <c:pt idx="186">
                  <c:v>40730</c:v>
                </c:pt>
                <c:pt idx="187">
                  <c:v>40731</c:v>
                </c:pt>
                <c:pt idx="188">
                  <c:v>40732</c:v>
                </c:pt>
                <c:pt idx="189">
                  <c:v>40733</c:v>
                </c:pt>
                <c:pt idx="190">
                  <c:v>40734</c:v>
                </c:pt>
                <c:pt idx="191">
                  <c:v>40735</c:v>
                </c:pt>
                <c:pt idx="192">
                  <c:v>40736</c:v>
                </c:pt>
                <c:pt idx="193">
                  <c:v>40737</c:v>
                </c:pt>
                <c:pt idx="194">
                  <c:v>40738</c:v>
                </c:pt>
                <c:pt idx="195">
                  <c:v>40739</c:v>
                </c:pt>
                <c:pt idx="196">
                  <c:v>40740</c:v>
                </c:pt>
                <c:pt idx="197">
                  <c:v>40741</c:v>
                </c:pt>
                <c:pt idx="198">
                  <c:v>40742</c:v>
                </c:pt>
                <c:pt idx="199">
                  <c:v>40743</c:v>
                </c:pt>
                <c:pt idx="200">
                  <c:v>40744</c:v>
                </c:pt>
                <c:pt idx="201">
                  <c:v>40745</c:v>
                </c:pt>
                <c:pt idx="202">
                  <c:v>40746</c:v>
                </c:pt>
                <c:pt idx="203">
                  <c:v>40747</c:v>
                </c:pt>
                <c:pt idx="204">
                  <c:v>40748</c:v>
                </c:pt>
                <c:pt idx="205">
                  <c:v>40749</c:v>
                </c:pt>
                <c:pt idx="206">
                  <c:v>40750</c:v>
                </c:pt>
                <c:pt idx="207">
                  <c:v>40751</c:v>
                </c:pt>
                <c:pt idx="208">
                  <c:v>40752</c:v>
                </c:pt>
                <c:pt idx="209">
                  <c:v>40753</c:v>
                </c:pt>
                <c:pt idx="210">
                  <c:v>40754</c:v>
                </c:pt>
                <c:pt idx="211">
                  <c:v>40755</c:v>
                </c:pt>
                <c:pt idx="212">
                  <c:v>40756</c:v>
                </c:pt>
                <c:pt idx="213">
                  <c:v>40757</c:v>
                </c:pt>
                <c:pt idx="214">
                  <c:v>40758</c:v>
                </c:pt>
                <c:pt idx="215">
                  <c:v>40759</c:v>
                </c:pt>
                <c:pt idx="216">
                  <c:v>40760</c:v>
                </c:pt>
                <c:pt idx="217">
                  <c:v>40761</c:v>
                </c:pt>
                <c:pt idx="218">
                  <c:v>40762</c:v>
                </c:pt>
                <c:pt idx="219">
                  <c:v>40763</c:v>
                </c:pt>
                <c:pt idx="220">
                  <c:v>40764</c:v>
                </c:pt>
                <c:pt idx="221">
                  <c:v>40765</c:v>
                </c:pt>
                <c:pt idx="222">
                  <c:v>40766</c:v>
                </c:pt>
                <c:pt idx="223">
                  <c:v>40767</c:v>
                </c:pt>
                <c:pt idx="224">
                  <c:v>40768</c:v>
                </c:pt>
                <c:pt idx="225">
                  <c:v>40769</c:v>
                </c:pt>
                <c:pt idx="226">
                  <c:v>40770</c:v>
                </c:pt>
                <c:pt idx="227">
                  <c:v>40771</c:v>
                </c:pt>
                <c:pt idx="228">
                  <c:v>40772</c:v>
                </c:pt>
                <c:pt idx="229">
                  <c:v>40773</c:v>
                </c:pt>
                <c:pt idx="230">
                  <c:v>40774</c:v>
                </c:pt>
                <c:pt idx="231">
                  <c:v>40775</c:v>
                </c:pt>
                <c:pt idx="232">
                  <c:v>40776</c:v>
                </c:pt>
                <c:pt idx="233">
                  <c:v>40777</c:v>
                </c:pt>
                <c:pt idx="234">
                  <c:v>40778</c:v>
                </c:pt>
                <c:pt idx="235">
                  <c:v>40779</c:v>
                </c:pt>
                <c:pt idx="236">
                  <c:v>40780</c:v>
                </c:pt>
                <c:pt idx="237">
                  <c:v>40781</c:v>
                </c:pt>
                <c:pt idx="238">
                  <c:v>40782</c:v>
                </c:pt>
                <c:pt idx="239">
                  <c:v>40783</c:v>
                </c:pt>
                <c:pt idx="240">
                  <c:v>40784</c:v>
                </c:pt>
                <c:pt idx="241">
                  <c:v>40785</c:v>
                </c:pt>
                <c:pt idx="242">
                  <c:v>40786</c:v>
                </c:pt>
                <c:pt idx="243">
                  <c:v>40787</c:v>
                </c:pt>
                <c:pt idx="244">
                  <c:v>40788</c:v>
                </c:pt>
                <c:pt idx="245">
                  <c:v>40789</c:v>
                </c:pt>
                <c:pt idx="246">
                  <c:v>40790</c:v>
                </c:pt>
                <c:pt idx="247">
                  <c:v>40791</c:v>
                </c:pt>
                <c:pt idx="248">
                  <c:v>40792</c:v>
                </c:pt>
                <c:pt idx="249">
                  <c:v>40793</c:v>
                </c:pt>
                <c:pt idx="250">
                  <c:v>40794</c:v>
                </c:pt>
                <c:pt idx="251">
                  <c:v>40795</c:v>
                </c:pt>
                <c:pt idx="252">
                  <c:v>40796</c:v>
                </c:pt>
                <c:pt idx="253">
                  <c:v>40797</c:v>
                </c:pt>
                <c:pt idx="254">
                  <c:v>40798</c:v>
                </c:pt>
                <c:pt idx="255">
                  <c:v>40799</c:v>
                </c:pt>
                <c:pt idx="256">
                  <c:v>40800</c:v>
                </c:pt>
                <c:pt idx="257">
                  <c:v>40801</c:v>
                </c:pt>
                <c:pt idx="258">
                  <c:v>40802</c:v>
                </c:pt>
                <c:pt idx="259">
                  <c:v>40803</c:v>
                </c:pt>
                <c:pt idx="260">
                  <c:v>40804</c:v>
                </c:pt>
                <c:pt idx="261">
                  <c:v>40805</c:v>
                </c:pt>
                <c:pt idx="262">
                  <c:v>40806</c:v>
                </c:pt>
                <c:pt idx="263">
                  <c:v>40807</c:v>
                </c:pt>
                <c:pt idx="264">
                  <c:v>40808</c:v>
                </c:pt>
                <c:pt idx="265">
                  <c:v>40809</c:v>
                </c:pt>
                <c:pt idx="266">
                  <c:v>40810</c:v>
                </c:pt>
                <c:pt idx="267">
                  <c:v>40811</c:v>
                </c:pt>
                <c:pt idx="268">
                  <c:v>40812</c:v>
                </c:pt>
                <c:pt idx="269">
                  <c:v>40813</c:v>
                </c:pt>
                <c:pt idx="270">
                  <c:v>40814</c:v>
                </c:pt>
                <c:pt idx="271">
                  <c:v>40815</c:v>
                </c:pt>
                <c:pt idx="272">
                  <c:v>40816</c:v>
                </c:pt>
                <c:pt idx="273">
                  <c:v>40817</c:v>
                </c:pt>
                <c:pt idx="274">
                  <c:v>40818</c:v>
                </c:pt>
                <c:pt idx="275">
                  <c:v>40819</c:v>
                </c:pt>
                <c:pt idx="276">
                  <c:v>40820</c:v>
                </c:pt>
                <c:pt idx="277">
                  <c:v>40821</c:v>
                </c:pt>
                <c:pt idx="278">
                  <c:v>40822</c:v>
                </c:pt>
                <c:pt idx="279">
                  <c:v>40823</c:v>
                </c:pt>
                <c:pt idx="280">
                  <c:v>40824</c:v>
                </c:pt>
                <c:pt idx="281">
                  <c:v>40825</c:v>
                </c:pt>
                <c:pt idx="282">
                  <c:v>40826</c:v>
                </c:pt>
                <c:pt idx="283">
                  <c:v>40827</c:v>
                </c:pt>
                <c:pt idx="284">
                  <c:v>40828</c:v>
                </c:pt>
                <c:pt idx="285">
                  <c:v>40829</c:v>
                </c:pt>
                <c:pt idx="286">
                  <c:v>40830</c:v>
                </c:pt>
                <c:pt idx="287">
                  <c:v>40831</c:v>
                </c:pt>
                <c:pt idx="288">
                  <c:v>40832</c:v>
                </c:pt>
                <c:pt idx="289">
                  <c:v>40833</c:v>
                </c:pt>
                <c:pt idx="290">
                  <c:v>40834</c:v>
                </c:pt>
                <c:pt idx="291">
                  <c:v>40835</c:v>
                </c:pt>
                <c:pt idx="292">
                  <c:v>40836</c:v>
                </c:pt>
                <c:pt idx="293">
                  <c:v>40837</c:v>
                </c:pt>
                <c:pt idx="294">
                  <c:v>40838</c:v>
                </c:pt>
                <c:pt idx="295">
                  <c:v>40839</c:v>
                </c:pt>
                <c:pt idx="296">
                  <c:v>40840</c:v>
                </c:pt>
                <c:pt idx="297">
                  <c:v>40841</c:v>
                </c:pt>
                <c:pt idx="298">
                  <c:v>40842</c:v>
                </c:pt>
                <c:pt idx="299">
                  <c:v>40843</c:v>
                </c:pt>
                <c:pt idx="300">
                  <c:v>40844</c:v>
                </c:pt>
                <c:pt idx="301">
                  <c:v>40845</c:v>
                </c:pt>
                <c:pt idx="302">
                  <c:v>40846</c:v>
                </c:pt>
                <c:pt idx="303">
                  <c:v>40847</c:v>
                </c:pt>
                <c:pt idx="304">
                  <c:v>40848</c:v>
                </c:pt>
                <c:pt idx="305">
                  <c:v>40849</c:v>
                </c:pt>
                <c:pt idx="306">
                  <c:v>40850</c:v>
                </c:pt>
                <c:pt idx="307">
                  <c:v>40851</c:v>
                </c:pt>
                <c:pt idx="308">
                  <c:v>40852</c:v>
                </c:pt>
                <c:pt idx="309">
                  <c:v>40853</c:v>
                </c:pt>
                <c:pt idx="310">
                  <c:v>40854</c:v>
                </c:pt>
                <c:pt idx="311">
                  <c:v>40855</c:v>
                </c:pt>
                <c:pt idx="312">
                  <c:v>40856</c:v>
                </c:pt>
                <c:pt idx="313">
                  <c:v>40857</c:v>
                </c:pt>
                <c:pt idx="314">
                  <c:v>40858</c:v>
                </c:pt>
                <c:pt idx="315">
                  <c:v>40859</c:v>
                </c:pt>
                <c:pt idx="316">
                  <c:v>40860</c:v>
                </c:pt>
                <c:pt idx="317">
                  <c:v>40861</c:v>
                </c:pt>
                <c:pt idx="318">
                  <c:v>40862</c:v>
                </c:pt>
                <c:pt idx="319">
                  <c:v>40863</c:v>
                </c:pt>
                <c:pt idx="320">
                  <c:v>40864</c:v>
                </c:pt>
                <c:pt idx="321">
                  <c:v>40865</c:v>
                </c:pt>
                <c:pt idx="322">
                  <c:v>40866</c:v>
                </c:pt>
                <c:pt idx="323">
                  <c:v>40867</c:v>
                </c:pt>
                <c:pt idx="324">
                  <c:v>40868</c:v>
                </c:pt>
                <c:pt idx="325">
                  <c:v>40869</c:v>
                </c:pt>
                <c:pt idx="326">
                  <c:v>40870</c:v>
                </c:pt>
                <c:pt idx="327">
                  <c:v>40871</c:v>
                </c:pt>
                <c:pt idx="328">
                  <c:v>40872</c:v>
                </c:pt>
                <c:pt idx="329">
                  <c:v>40873</c:v>
                </c:pt>
                <c:pt idx="330">
                  <c:v>40874</c:v>
                </c:pt>
                <c:pt idx="331">
                  <c:v>40875</c:v>
                </c:pt>
                <c:pt idx="332">
                  <c:v>40876</c:v>
                </c:pt>
                <c:pt idx="333">
                  <c:v>40877</c:v>
                </c:pt>
                <c:pt idx="334">
                  <c:v>40878</c:v>
                </c:pt>
                <c:pt idx="335">
                  <c:v>40879</c:v>
                </c:pt>
                <c:pt idx="336">
                  <c:v>40880</c:v>
                </c:pt>
                <c:pt idx="337">
                  <c:v>40881</c:v>
                </c:pt>
                <c:pt idx="338">
                  <c:v>40882</c:v>
                </c:pt>
                <c:pt idx="339">
                  <c:v>40883</c:v>
                </c:pt>
                <c:pt idx="340">
                  <c:v>40884</c:v>
                </c:pt>
                <c:pt idx="341">
                  <c:v>40885</c:v>
                </c:pt>
                <c:pt idx="342">
                  <c:v>40886</c:v>
                </c:pt>
                <c:pt idx="343">
                  <c:v>40887</c:v>
                </c:pt>
                <c:pt idx="344">
                  <c:v>40888</c:v>
                </c:pt>
                <c:pt idx="345">
                  <c:v>40889</c:v>
                </c:pt>
                <c:pt idx="346">
                  <c:v>40890</c:v>
                </c:pt>
                <c:pt idx="347">
                  <c:v>40891</c:v>
                </c:pt>
                <c:pt idx="348">
                  <c:v>40892</c:v>
                </c:pt>
                <c:pt idx="349">
                  <c:v>40893</c:v>
                </c:pt>
                <c:pt idx="350">
                  <c:v>40894</c:v>
                </c:pt>
                <c:pt idx="351">
                  <c:v>40895</c:v>
                </c:pt>
                <c:pt idx="352">
                  <c:v>40896</c:v>
                </c:pt>
                <c:pt idx="353">
                  <c:v>40897</c:v>
                </c:pt>
                <c:pt idx="354">
                  <c:v>40898</c:v>
                </c:pt>
                <c:pt idx="355">
                  <c:v>40899</c:v>
                </c:pt>
                <c:pt idx="356">
                  <c:v>40900</c:v>
                </c:pt>
                <c:pt idx="357">
                  <c:v>40901</c:v>
                </c:pt>
                <c:pt idx="358">
                  <c:v>40902</c:v>
                </c:pt>
                <c:pt idx="359">
                  <c:v>40903</c:v>
                </c:pt>
                <c:pt idx="360">
                  <c:v>40904</c:v>
                </c:pt>
                <c:pt idx="361">
                  <c:v>40905</c:v>
                </c:pt>
                <c:pt idx="362">
                  <c:v>40906</c:v>
                </c:pt>
                <c:pt idx="363">
                  <c:v>40907</c:v>
                </c:pt>
                <c:pt idx="364">
                  <c:v>40908</c:v>
                </c:pt>
              </c:numCache>
            </c:numRef>
          </c:cat>
          <c:val>
            <c:numRef>
              <c:f>Sheet8!$F$2:$F$366</c:f>
              <c:numCache>
                <c:formatCode>General</c:formatCode>
                <c:ptCount val="365"/>
                <c:pt idx="0">
                  <c:v>247</c:v>
                </c:pt>
                <c:pt idx="1">
                  <c:v>247</c:v>
                </c:pt>
                <c:pt idx="2">
                  <c:v>247</c:v>
                </c:pt>
                <c:pt idx="3">
                  <c:v>247</c:v>
                </c:pt>
                <c:pt idx="4">
                  <c:v>247</c:v>
                </c:pt>
                <c:pt idx="5">
                  <c:v>247</c:v>
                </c:pt>
                <c:pt idx="6">
                  <c:v>247</c:v>
                </c:pt>
                <c:pt idx="7">
                  <c:v>157</c:v>
                </c:pt>
                <c:pt idx="8">
                  <c:v>123</c:v>
                </c:pt>
                <c:pt idx="9">
                  <c:v>123</c:v>
                </c:pt>
                <c:pt idx="10">
                  <c:v>123</c:v>
                </c:pt>
                <c:pt idx="11">
                  <c:v>135</c:v>
                </c:pt>
                <c:pt idx="12">
                  <c:v>135</c:v>
                </c:pt>
                <c:pt idx="13">
                  <c:v>123</c:v>
                </c:pt>
                <c:pt idx="14">
                  <c:v>123</c:v>
                </c:pt>
                <c:pt idx="15">
                  <c:v>123</c:v>
                </c:pt>
                <c:pt idx="16">
                  <c:v>123</c:v>
                </c:pt>
                <c:pt idx="17">
                  <c:v>123</c:v>
                </c:pt>
                <c:pt idx="18">
                  <c:v>123</c:v>
                </c:pt>
                <c:pt idx="19">
                  <c:v>123</c:v>
                </c:pt>
                <c:pt idx="20">
                  <c:v>123</c:v>
                </c:pt>
                <c:pt idx="21">
                  <c:v>123</c:v>
                </c:pt>
                <c:pt idx="22">
                  <c:v>123</c:v>
                </c:pt>
                <c:pt idx="23">
                  <c:v>123</c:v>
                </c:pt>
                <c:pt idx="24">
                  <c:v>123</c:v>
                </c:pt>
                <c:pt idx="25">
                  <c:v>123</c:v>
                </c:pt>
                <c:pt idx="26">
                  <c:v>123</c:v>
                </c:pt>
                <c:pt idx="27">
                  <c:v>135</c:v>
                </c:pt>
                <c:pt idx="28">
                  <c:v>146</c:v>
                </c:pt>
                <c:pt idx="29">
                  <c:v>157</c:v>
                </c:pt>
                <c:pt idx="30">
                  <c:v>157</c:v>
                </c:pt>
                <c:pt idx="31">
                  <c:v>168</c:v>
                </c:pt>
                <c:pt idx="32">
                  <c:v>179</c:v>
                </c:pt>
                <c:pt idx="33">
                  <c:v>202</c:v>
                </c:pt>
                <c:pt idx="34">
                  <c:v>202</c:v>
                </c:pt>
                <c:pt idx="35">
                  <c:v>235</c:v>
                </c:pt>
                <c:pt idx="36">
                  <c:v>235</c:v>
                </c:pt>
                <c:pt idx="37">
                  <c:v>235</c:v>
                </c:pt>
                <c:pt idx="38">
                  <c:v>258</c:v>
                </c:pt>
                <c:pt idx="39">
                  <c:v>258</c:v>
                </c:pt>
                <c:pt idx="40">
                  <c:v>258</c:v>
                </c:pt>
                <c:pt idx="41">
                  <c:v>258</c:v>
                </c:pt>
                <c:pt idx="42">
                  <c:v>269</c:v>
                </c:pt>
                <c:pt idx="43">
                  <c:v>269</c:v>
                </c:pt>
                <c:pt idx="44">
                  <c:v>258</c:v>
                </c:pt>
                <c:pt idx="45">
                  <c:v>258</c:v>
                </c:pt>
                <c:pt idx="46">
                  <c:v>258</c:v>
                </c:pt>
                <c:pt idx="47">
                  <c:v>258</c:v>
                </c:pt>
                <c:pt idx="48">
                  <c:v>258</c:v>
                </c:pt>
                <c:pt idx="49">
                  <c:v>258</c:v>
                </c:pt>
                <c:pt idx="50">
                  <c:v>269</c:v>
                </c:pt>
                <c:pt idx="51">
                  <c:v>269</c:v>
                </c:pt>
                <c:pt idx="52">
                  <c:v>269</c:v>
                </c:pt>
                <c:pt idx="53">
                  <c:v>258</c:v>
                </c:pt>
                <c:pt idx="54">
                  <c:v>258</c:v>
                </c:pt>
                <c:pt idx="55">
                  <c:v>258</c:v>
                </c:pt>
                <c:pt idx="56">
                  <c:v>258</c:v>
                </c:pt>
                <c:pt idx="57">
                  <c:v>258</c:v>
                </c:pt>
                <c:pt idx="58">
                  <c:v>258</c:v>
                </c:pt>
                <c:pt idx="59">
                  <c:v>258</c:v>
                </c:pt>
                <c:pt idx="60">
                  <c:v>213</c:v>
                </c:pt>
                <c:pt idx="61">
                  <c:v>258</c:v>
                </c:pt>
                <c:pt idx="62">
                  <c:v>258</c:v>
                </c:pt>
                <c:pt idx="63">
                  <c:v>258</c:v>
                </c:pt>
                <c:pt idx="64">
                  <c:v>247</c:v>
                </c:pt>
                <c:pt idx="65">
                  <c:v>258</c:v>
                </c:pt>
                <c:pt idx="66">
                  <c:v>269</c:v>
                </c:pt>
                <c:pt idx="67">
                  <c:v>258</c:v>
                </c:pt>
                <c:pt idx="68">
                  <c:v>191</c:v>
                </c:pt>
                <c:pt idx="69">
                  <c:v>224</c:v>
                </c:pt>
                <c:pt idx="70">
                  <c:v>258</c:v>
                </c:pt>
                <c:pt idx="71">
                  <c:v>258</c:v>
                </c:pt>
                <c:pt idx="72">
                  <c:v>258</c:v>
                </c:pt>
                <c:pt idx="73">
                  <c:v>146</c:v>
                </c:pt>
                <c:pt idx="74">
                  <c:v>291</c:v>
                </c:pt>
                <c:pt idx="75">
                  <c:v>291</c:v>
                </c:pt>
                <c:pt idx="76">
                  <c:v>269</c:v>
                </c:pt>
                <c:pt idx="77">
                  <c:v>303</c:v>
                </c:pt>
                <c:pt idx="78">
                  <c:v>291</c:v>
                </c:pt>
                <c:pt idx="79">
                  <c:v>303</c:v>
                </c:pt>
                <c:pt idx="80">
                  <c:v>325</c:v>
                </c:pt>
                <c:pt idx="81">
                  <c:v>314</c:v>
                </c:pt>
                <c:pt idx="82">
                  <c:v>314</c:v>
                </c:pt>
                <c:pt idx="83">
                  <c:v>314</c:v>
                </c:pt>
                <c:pt idx="84">
                  <c:v>325</c:v>
                </c:pt>
                <c:pt idx="85">
                  <c:v>325</c:v>
                </c:pt>
                <c:pt idx="86">
                  <c:v>325</c:v>
                </c:pt>
                <c:pt idx="87">
                  <c:v>348</c:v>
                </c:pt>
                <c:pt idx="88">
                  <c:v>336</c:v>
                </c:pt>
                <c:pt idx="89">
                  <c:v>336</c:v>
                </c:pt>
                <c:pt idx="90">
                  <c:v>336</c:v>
                </c:pt>
                <c:pt idx="91">
                  <c:v>336</c:v>
                </c:pt>
                <c:pt idx="92">
                  <c:v>336</c:v>
                </c:pt>
                <c:pt idx="93">
                  <c:v>336</c:v>
                </c:pt>
                <c:pt idx="94">
                  <c:v>336</c:v>
                </c:pt>
                <c:pt idx="95">
                  <c:v>336</c:v>
                </c:pt>
                <c:pt idx="96">
                  <c:v>336</c:v>
                </c:pt>
                <c:pt idx="97">
                  <c:v>348</c:v>
                </c:pt>
                <c:pt idx="98">
                  <c:v>348</c:v>
                </c:pt>
                <c:pt idx="99">
                  <c:v>336</c:v>
                </c:pt>
                <c:pt idx="100">
                  <c:v>348</c:v>
                </c:pt>
                <c:pt idx="101">
                  <c:v>316</c:v>
                </c:pt>
                <c:pt idx="102">
                  <c:v>254</c:v>
                </c:pt>
                <c:pt idx="103">
                  <c:v>208</c:v>
                </c:pt>
                <c:pt idx="104">
                  <c:v>207</c:v>
                </c:pt>
                <c:pt idx="105">
                  <c:v>196</c:v>
                </c:pt>
                <c:pt idx="106">
                  <c:v>207</c:v>
                </c:pt>
                <c:pt idx="107">
                  <c:v>212</c:v>
                </c:pt>
                <c:pt idx="108">
                  <c:v>209</c:v>
                </c:pt>
                <c:pt idx="109">
                  <c:v>211</c:v>
                </c:pt>
                <c:pt idx="110">
                  <c:v>201</c:v>
                </c:pt>
                <c:pt idx="111">
                  <c:v>204</c:v>
                </c:pt>
                <c:pt idx="112">
                  <c:v>197</c:v>
                </c:pt>
                <c:pt idx="113">
                  <c:v>198</c:v>
                </c:pt>
                <c:pt idx="114">
                  <c:v>234</c:v>
                </c:pt>
                <c:pt idx="115">
                  <c:v>335</c:v>
                </c:pt>
                <c:pt idx="116">
                  <c:v>363</c:v>
                </c:pt>
                <c:pt idx="117">
                  <c:v>374</c:v>
                </c:pt>
                <c:pt idx="118">
                  <c:v>345</c:v>
                </c:pt>
                <c:pt idx="119">
                  <c:v>363</c:v>
                </c:pt>
                <c:pt idx="120">
                  <c:v>383</c:v>
                </c:pt>
                <c:pt idx="121">
                  <c:v>397</c:v>
                </c:pt>
                <c:pt idx="122">
                  <c:v>414</c:v>
                </c:pt>
                <c:pt idx="123">
                  <c:v>408</c:v>
                </c:pt>
                <c:pt idx="124">
                  <c:v>487</c:v>
                </c:pt>
                <c:pt idx="125">
                  <c:v>516</c:v>
                </c:pt>
                <c:pt idx="126">
                  <c:v>594</c:v>
                </c:pt>
                <c:pt idx="127">
                  <c:v>619</c:v>
                </c:pt>
                <c:pt idx="128">
                  <c:v>614</c:v>
                </c:pt>
                <c:pt idx="129">
                  <c:v>640</c:v>
                </c:pt>
                <c:pt idx="130">
                  <c:v>719</c:v>
                </c:pt>
                <c:pt idx="131">
                  <c:v>721</c:v>
                </c:pt>
                <c:pt idx="132">
                  <c:v>736</c:v>
                </c:pt>
                <c:pt idx="133">
                  <c:v>935</c:v>
                </c:pt>
                <c:pt idx="134">
                  <c:v>943</c:v>
                </c:pt>
                <c:pt idx="135">
                  <c:v>901</c:v>
                </c:pt>
                <c:pt idx="136">
                  <c:v>897</c:v>
                </c:pt>
                <c:pt idx="137">
                  <c:v>909</c:v>
                </c:pt>
                <c:pt idx="138">
                  <c:v>911</c:v>
                </c:pt>
                <c:pt idx="139">
                  <c:v>900</c:v>
                </c:pt>
                <c:pt idx="140">
                  <c:v>889</c:v>
                </c:pt>
                <c:pt idx="141">
                  <c:v>905</c:v>
                </c:pt>
                <c:pt idx="142">
                  <c:v>899</c:v>
                </c:pt>
                <c:pt idx="143">
                  <c:v>931</c:v>
                </c:pt>
                <c:pt idx="144">
                  <c:v>967</c:v>
                </c:pt>
                <c:pt idx="145">
                  <c:v>950</c:v>
                </c:pt>
                <c:pt idx="146">
                  <c:v>984</c:v>
                </c:pt>
                <c:pt idx="147">
                  <c:v>1050</c:v>
                </c:pt>
                <c:pt idx="148">
                  <c:v>1080</c:v>
                </c:pt>
                <c:pt idx="149">
                  <c:v>1110</c:v>
                </c:pt>
                <c:pt idx="150">
                  <c:v>1090</c:v>
                </c:pt>
                <c:pt idx="151">
                  <c:v>1100</c:v>
                </c:pt>
                <c:pt idx="152">
                  <c:v>1120</c:v>
                </c:pt>
                <c:pt idx="153">
                  <c:v>1140</c:v>
                </c:pt>
                <c:pt idx="154">
                  <c:v>1150</c:v>
                </c:pt>
                <c:pt idx="155">
                  <c:v>1160</c:v>
                </c:pt>
                <c:pt idx="156">
                  <c:v>1130</c:v>
                </c:pt>
                <c:pt idx="157">
                  <c:v>1050</c:v>
                </c:pt>
                <c:pt idx="158">
                  <c:v>1050</c:v>
                </c:pt>
                <c:pt idx="159">
                  <c:v>1070</c:v>
                </c:pt>
                <c:pt idx="160">
                  <c:v>1100</c:v>
                </c:pt>
                <c:pt idx="161">
                  <c:v>1120</c:v>
                </c:pt>
                <c:pt idx="162">
                  <c:v>1100</c:v>
                </c:pt>
                <c:pt idx="163">
                  <c:v>1170</c:v>
                </c:pt>
                <c:pt idx="164">
                  <c:v>1430</c:v>
                </c:pt>
                <c:pt idx="165">
                  <c:v>1490</c:v>
                </c:pt>
                <c:pt idx="166">
                  <c:v>1530</c:v>
                </c:pt>
                <c:pt idx="167">
                  <c:v>1570</c:v>
                </c:pt>
                <c:pt idx="168">
                  <c:v>1580</c:v>
                </c:pt>
                <c:pt idx="169">
                  <c:v>1550</c:v>
                </c:pt>
                <c:pt idx="170">
                  <c:v>1580</c:v>
                </c:pt>
                <c:pt idx="171">
                  <c:v>1640</c:v>
                </c:pt>
                <c:pt idx="172">
                  <c:v>1650</c:v>
                </c:pt>
                <c:pt idx="173">
                  <c:v>1650</c:v>
                </c:pt>
                <c:pt idx="174">
                  <c:v>1670</c:v>
                </c:pt>
                <c:pt idx="175">
                  <c:v>1680</c:v>
                </c:pt>
                <c:pt idx="176">
                  <c:v>1640</c:v>
                </c:pt>
                <c:pt idx="177">
                  <c:v>1650</c:v>
                </c:pt>
                <c:pt idx="178">
                  <c:v>1680</c:v>
                </c:pt>
                <c:pt idx="179">
                  <c:v>1710</c:v>
                </c:pt>
                <c:pt idx="180">
                  <c:v>1700</c:v>
                </c:pt>
                <c:pt idx="181">
                  <c:v>1670</c:v>
                </c:pt>
                <c:pt idx="182">
                  <c:v>1710</c:v>
                </c:pt>
                <c:pt idx="183">
                  <c:v>1660</c:v>
                </c:pt>
                <c:pt idx="184">
                  <c:v>1540</c:v>
                </c:pt>
                <c:pt idx="185">
                  <c:v>1010</c:v>
                </c:pt>
                <c:pt idx="186">
                  <c:v>954</c:v>
                </c:pt>
                <c:pt idx="187">
                  <c:v>941</c:v>
                </c:pt>
                <c:pt idx="188">
                  <c:v>918</c:v>
                </c:pt>
                <c:pt idx="189">
                  <c:v>721</c:v>
                </c:pt>
                <c:pt idx="190">
                  <c:v>684</c:v>
                </c:pt>
                <c:pt idx="191">
                  <c:v>685</c:v>
                </c:pt>
                <c:pt idx="192">
                  <c:v>623</c:v>
                </c:pt>
                <c:pt idx="193">
                  <c:v>489</c:v>
                </c:pt>
                <c:pt idx="194">
                  <c:v>444</c:v>
                </c:pt>
                <c:pt idx="195">
                  <c:v>430</c:v>
                </c:pt>
                <c:pt idx="196">
                  <c:v>480</c:v>
                </c:pt>
                <c:pt idx="197">
                  <c:v>476</c:v>
                </c:pt>
                <c:pt idx="198">
                  <c:v>479</c:v>
                </c:pt>
                <c:pt idx="199">
                  <c:v>491</c:v>
                </c:pt>
                <c:pt idx="200">
                  <c:v>481</c:v>
                </c:pt>
                <c:pt idx="201">
                  <c:v>484</c:v>
                </c:pt>
                <c:pt idx="202">
                  <c:v>483</c:v>
                </c:pt>
                <c:pt idx="203">
                  <c:v>480</c:v>
                </c:pt>
                <c:pt idx="204">
                  <c:v>473</c:v>
                </c:pt>
                <c:pt idx="205">
                  <c:v>454</c:v>
                </c:pt>
                <c:pt idx="206">
                  <c:v>434</c:v>
                </c:pt>
                <c:pt idx="207">
                  <c:v>440</c:v>
                </c:pt>
                <c:pt idx="208">
                  <c:v>442</c:v>
                </c:pt>
                <c:pt idx="209">
                  <c:v>439</c:v>
                </c:pt>
                <c:pt idx="210">
                  <c:v>437</c:v>
                </c:pt>
                <c:pt idx="211">
                  <c:v>436</c:v>
                </c:pt>
                <c:pt idx="212">
                  <c:v>428</c:v>
                </c:pt>
                <c:pt idx="213">
                  <c:v>443</c:v>
                </c:pt>
                <c:pt idx="214">
                  <c:v>457</c:v>
                </c:pt>
                <c:pt idx="215">
                  <c:v>445</c:v>
                </c:pt>
                <c:pt idx="216">
                  <c:v>446</c:v>
                </c:pt>
                <c:pt idx="217">
                  <c:v>378</c:v>
                </c:pt>
                <c:pt idx="218">
                  <c:v>345</c:v>
                </c:pt>
                <c:pt idx="219">
                  <c:v>335</c:v>
                </c:pt>
                <c:pt idx="220">
                  <c:v>338</c:v>
                </c:pt>
                <c:pt idx="221">
                  <c:v>270</c:v>
                </c:pt>
                <c:pt idx="222">
                  <c:v>253</c:v>
                </c:pt>
                <c:pt idx="223">
                  <c:v>255</c:v>
                </c:pt>
                <c:pt idx="224">
                  <c:v>253</c:v>
                </c:pt>
                <c:pt idx="225">
                  <c:v>260</c:v>
                </c:pt>
                <c:pt idx="226">
                  <c:v>258</c:v>
                </c:pt>
                <c:pt idx="227">
                  <c:v>258</c:v>
                </c:pt>
                <c:pt idx="228">
                  <c:v>270</c:v>
                </c:pt>
                <c:pt idx="229">
                  <c:v>264</c:v>
                </c:pt>
                <c:pt idx="230">
                  <c:v>271</c:v>
                </c:pt>
                <c:pt idx="231">
                  <c:v>268</c:v>
                </c:pt>
                <c:pt idx="232">
                  <c:v>261</c:v>
                </c:pt>
                <c:pt idx="233">
                  <c:v>257</c:v>
                </c:pt>
                <c:pt idx="234">
                  <c:v>263</c:v>
                </c:pt>
                <c:pt idx="235">
                  <c:v>260</c:v>
                </c:pt>
                <c:pt idx="236">
                  <c:v>257</c:v>
                </c:pt>
                <c:pt idx="237">
                  <c:v>265</c:v>
                </c:pt>
                <c:pt idx="238">
                  <c:v>270</c:v>
                </c:pt>
                <c:pt idx="239">
                  <c:v>255</c:v>
                </c:pt>
                <c:pt idx="240">
                  <c:v>266</c:v>
                </c:pt>
                <c:pt idx="241">
                  <c:v>262</c:v>
                </c:pt>
                <c:pt idx="242">
                  <c:v>266</c:v>
                </c:pt>
                <c:pt idx="243">
                  <c:v>259</c:v>
                </c:pt>
                <c:pt idx="244">
                  <c:v>259</c:v>
                </c:pt>
                <c:pt idx="245">
                  <c:v>263</c:v>
                </c:pt>
                <c:pt idx="246">
                  <c:v>265</c:v>
                </c:pt>
                <c:pt idx="247">
                  <c:v>262</c:v>
                </c:pt>
                <c:pt idx="248">
                  <c:v>261</c:v>
                </c:pt>
                <c:pt idx="249">
                  <c:v>252</c:v>
                </c:pt>
                <c:pt idx="250">
                  <c:v>254</c:v>
                </c:pt>
                <c:pt idx="251">
                  <c:v>262</c:v>
                </c:pt>
                <c:pt idx="252">
                  <c:v>266</c:v>
                </c:pt>
                <c:pt idx="253">
                  <c:v>266</c:v>
                </c:pt>
                <c:pt idx="254">
                  <c:v>258</c:v>
                </c:pt>
                <c:pt idx="255">
                  <c:v>255</c:v>
                </c:pt>
                <c:pt idx="256">
                  <c:v>265</c:v>
                </c:pt>
                <c:pt idx="257">
                  <c:v>253</c:v>
                </c:pt>
                <c:pt idx="258">
                  <c:v>255</c:v>
                </c:pt>
                <c:pt idx="259">
                  <c:v>255</c:v>
                </c:pt>
                <c:pt idx="260">
                  <c:v>228</c:v>
                </c:pt>
                <c:pt idx="261">
                  <c:v>257</c:v>
                </c:pt>
                <c:pt idx="262">
                  <c:v>260</c:v>
                </c:pt>
                <c:pt idx="263">
                  <c:v>258</c:v>
                </c:pt>
                <c:pt idx="264">
                  <c:v>262</c:v>
                </c:pt>
                <c:pt idx="265">
                  <c:v>260</c:v>
                </c:pt>
                <c:pt idx="266">
                  <c:v>266</c:v>
                </c:pt>
                <c:pt idx="267">
                  <c:v>265</c:v>
                </c:pt>
                <c:pt idx="268">
                  <c:v>263</c:v>
                </c:pt>
                <c:pt idx="269">
                  <c:v>268</c:v>
                </c:pt>
                <c:pt idx="270">
                  <c:v>269</c:v>
                </c:pt>
                <c:pt idx="271">
                  <c:v>270</c:v>
                </c:pt>
                <c:pt idx="272">
                  <c:v>257</c:v>
                </c:pt>
                <c:pt idx="273">
                  <c:v>243</c:v>
                </c:pt>
                <c:pt idx="274">
                  <c:v>262</c:v>
                </c:pt>
                <c:pt idx="275">
                  <c:v>263</c:v>
                </c:pt>
                <c:pt idx="276">
                  <c:v>271</c:v>
                </c:pt>
                <c:pt idx="277">
                  <c:v>263</c:v>
                </c:pt>
                <c:pt idx="278">
                  <c:v>258</c:v>
                </c:pt>
                <c:pt idx="279">
                  <c:v>266</c:v>
                </c:pt>
                <c:pt idx="280">
                  <c:v>262</c:v>
                </c:pt>
                <c:pt idx="281">
                  <c:v>268</c:v>
                </c:pt>
                <c:pt idx="282">
                  <c:v>263</c:v>
                </c:pt>
                <c:pt idx="283">
                  <c:v>272</c:v>
                </c:pt>
                <c:pt idx="284">
                  <c:v>256</c:v>
                </c:pt>
                <c:pt idx="285">
                  <c:v>250</c:v>
                </c:pt>
                <c:pt idx="286">
                  <c:v>240</c:v>
                </c:pt>
                <c:pt idx="287">
                  <c:v>247</c:v>
                </c:pt>
                <c:pt idx="288">
                  <c:v>251</c:v>
                </c:pt>
                <c:pt idx="289">
                  <c:v>262</c:v>
                </c:pt>
                <c:pt idx="290">
                  <c:v>254</c:v>
                </c:pt>
                <c:pt idx="291">
                  <c:v>196</c:v>
                </c:pt>
                <c:pt idx="292">
                  <c:v>135</c:v>
                </c:pt>
                <c:pt idx="293">
                  <c:v>134</c:v>
                </c:pt>
                <c:pt idx="294">
                  <c:v>134</c:v>
                </c:pt>
                <c:pt idx="295">
                  <c:v>131</c:v>
                </c:pt>
                <c:pt idx="296">
                  <c:v>133</c:v>
                </c:pt>
                <c:pt idx="297">
                  <c:v>130</c:v>
                </c:pt>
                <c:pt idx="298">
                  <c:v>126</c:v>
                </c:pt>
                <c:pt idx="299">
                  <c:v>187</c:v>
                </c:pt>
                <c:pt idx="300">
                  <c:v>205</c:v>
                </c:pt>
                <c:pt idx="301">
                  <c:v>154</c:v>
                </c:pt>
                <c:pt idx="302">
                  <c:v>108</c:v>
                </c:pt>
                <c:pt idx="303">
                  <c:v>132</c:v>
                </c:pt>
                <c:pt idx="304">
                  <c:v>131</c:v>
                </c:pt>
                <c:pt idx="305">
                  <c:v>164</c:v>
                </c:pt>
                <c:pt idx="306">
                  <c:v>211</c:v>
                </c:pt>
                <c:pt idx="307">
                  <c:v>238</c:v>
                </c:pt>
                <c:pt idx="308">
                  <c:v>255</c:v>
                </c:pt>
                <c:pt idx="309">
                  <c:v>261</c:v>
                </c:pt>
                <c:pt idx="310">
                  <c:v>254</c:v>
                </c:pt>
                <c:pt idx="311">
                  <c:v>261</c:v>
                </c:pt>
                <c:pt idx="312">
                  <c:v>271</c:v>
                </c:pt>
                <c:pt idx="313">
                  <c:v>268</c:v>
                </c:pt>
                <c:pt idx="314">
                  <c:v>267</c:v>
                </c:pt>
                <c:pt idx="315">
                  <c:v>266</c:v>
                </c:pt>
                <c:pt idx="316">
                  <c:v>244</c:v>
                </c:pt>
                <c:pt idx="317">
                  <c:v>220</c:v>
                </c:pt>
                <c:pt idx="318">
                  <c:v>257</c:v>
                </c:pt>
                <c:pt idx="319">
                  <c:v>283</c:v>
                </c:pt>
                <c:pt idx="320">
                  <c:v>249</c:v>
                </c:pt>
                <c:pt idx="321">
                  <c:v>245</c:v>
                </c:pt>
                <c:pt idx="322">
                  <c:v>249</c:v>
                </c:pt>
                <c:pt idx="323">
                  <c:v>241</c:v>
                </c:pt>
                <c:pt idx="324">
                  <c:v>270</c:v>
                </c:pt>
                <c:pt idx="325">
                  <c:v>327</c:v>
                </c:pt>
                <c:pt idx="326">
                  <c:v>298</c:v>
                </c:pt>
                <c:pt idx="327">
                  <c:v>267</c:v>
                </c:pt>
                <c:pt idx="328">
                  <c:v>269</c:v>
                </c:pt>
                <c:pt idx="329">
                  <c:v>266</c:v>
                </c:pt>
                <c:pt idx="330">
                  <c:v>264</c:v>
                </c:pt>
                <c:pt idx="331">
                  <c:v>272</c:v>
                </c:pt>
                <c:pt idx="332">
                  <c:v>257</c:v>
                </c:pt>
                <c:pt idx="333">
                  <c:v>264</c:v>
                </c:pt>
                <c:pt idx="334">
                  <c:v>265</c:v>
                </c:pt>
                <c:pt idx="335">
                  <c:v>256</c:v>
                </c:pt>
                <c:pt idx="336">
                  <c:v>257</c:v>
                </c:pt>
                <c:pt idx="337">
                  <c:v>232</c:v>
                </c:pt>
                <c:pt idx="338">
                  <c:v>256</c:v>
                </c:pt>
                <c:pt idx="339">
                  <c:v>282</c:v>
                </c:pt>
                <c:pt idx="340">
                  <c:v>234</c:v>
                </c:pt>
                <c:pt idx="341">
                  <c:v>196</c:v>
                </c:pt>
                <c:pt idx="342">
                  <c:v>182</c:v>
                </c:pt>
                <c:pt idx="343">
                  <c:v>280</c:v>
                </c:pt>
                <c:pt idx="344">
                  <c:v>288</c:v>
                </c:pt>
                <c:pt idx="345">
                  <c:v>300</c:v>
                </c:pt>
                <c:pt idx="346">
                  <c:v>300</c:v>
                </c:pt>
                <c:pt idx="347">
                  <c:v>300</c:v>
                </c:pt>
                <c:pt idx="348">
                  <c:v>300</c:v>
                </c:pt>
                <c:pt idx="349">
                  <c:v>300</c:v>
                </c:pt>
                <c:pt idx="350">
                  <c:v>300</c:v>
                </c:pt>
                <c:pt idx="351">
                  <c:v>300</c:v>
                </c:pt>
                <c:pt idx="352">
                  <c:v>300</c:v>
                </c:pt>
                <c:pt idx="353">
                  <c:v>300</c:v>
                </c:pt>
                <c:pt idx="354">
                  <c:v>300</c:v>
                </c:pt>
                <c:pt idx="355">
                  <c:v>300</c:v>
                </c:pt>
                <c:pt idx="356">
                  <c:v>300</c:v>
                </c:pt>
                <c:pt idx="357">
                  <c:v>300</c:v>
                </c:pt>
                <c:pt idx="358">
                  <c:v>300</c:v>
                </c:pt>
                <c:pt idx="359">
                  <c:v>300</c:v>
                </c:pt>
                <c:pt idx="360">
                  <c:v>300</c:v>
                </c:pt>
                <c:pt idx="361">
                  <c:v>300</c:v>
                </c:pt>
                <c:pt idx="362">
                  <c:v>300</c:v>
                </c:pt>
                <c:pt idx="363">
                  <c:v>300</c:v>
                </c:pt>
                <c:pt idx="364">
                  <c:v>300</c:v>
                </c:pt>
              </c:numCache>
            </c:numRef>
          </c:val>
          <c:smooth val="1"/>
        </c:ser>
        <c:dLbls/>
        <c:marker val="1"/>
        <c:axId val="96993280"/>
        <c:axId val="96994816"/>
      </c:lineChart>
      <c:lineChart>
        <c:grouping val="standard"/>
        <c:ser>
          <c:idx val="2"/>
          <c:order val="2"/>
          <c:tx>
            <c:strRef>
              <c:f>Sheet8!$G$1</c:f>
              <c:strCache>
                <c:ptCount val="1"/>
                <c:pt idx="0">
                  <c:v>Elevation</c:v>
                </c:pt>
              </c:strCache>
            </c:strRef>
          </c:tx>
          <c:marker>
            <c:symbol val="none"/>
          </c:marker>
          <c:cat>
            <c:numRef>
              <c:f>Sheet8!$D$2:$D$366</c:f>
              <c:numCache>
                <c:formatCode>dd\-mmm\-yy</c:formatCode>
                <c:ptCount val="365"/>
                <c:pt idx="0">
                  <c:v>40544</c:v>
                </c:pt>
                <c:pt idx="1">
                  <c:v>40545</c:v>
                </c:pt>
                <c:pt idx="2">
                  <c:v>40546</c:v>
                </c:pt>
                <c:pt idx="3">
                  <c:v>40547</c:v>
                </c:pt>
                <c:pt idx="4">
                  <c:v>40548</c:v>
                </c:pt>
                <c:pt idx="5">
                  <c:v>40549</c:v>
                </c:pt>
                <c:pt idx="6">
                  <c:v>40550</c:v>
                </c:pt>
                <c:pt idx="7">
                  <c:v>40551</c:v>
                </c:pt>
                <c:pt idx="8">
                  <c:v>40552</c:v>
                </c:pt>
                <c:pt idx="9">
                  <c:v>40553</c:v>
                </c:pt>
                <c:pt idx="10">
                  <c:v>40554</c:v>
                </c:pt>
                <c:pt idx="11">
                  <c:v>40555</c:v>
                </c:pt>
                <c:pt idx="12">
                  <c:v>40556</c:v>
                </c:pt>
                <c:pt idx="13">
                  <c:v>40557</c:v>
                </c:pt>
                <c:pt idx="14">
                  <c:v>40558</c:v>
                </c:pt>
                <c:pt idx="15">
                  <c:v>40559</c:v>
                </c:pt>
                <c:pt idx="16">
                  <c:v>40560</c:v>
                </c:pt>
                <c:pt idx="17">
                  <c:v>40561</c:v>
                </c:pt>
                <c:pt idx="18">
                  <c:v>40562</c:v>
                </c:pt>
                <c:pt idx="19">
                  <c:v>40563</c:v>
                </c:pt>
                <c:pt idx="20">
                  <c:v>40564</c:v>
                </c:pt>
                <c:pt idx="21">
                  <c:v>40565</c:v>
                </c:pt>
                <c:pt idx="22">
                  <c:v>40566</c:v>
                </c:pt>
                <c:pt idx="23">
                  <c:v>40567</c:v>
                </c:pt>
                <c:pt idx="24">
                  <c:v>40568</c:v>
                </c:pt>
                <c:pt idx="25">
                  <c:v>40569</c:v>
                </c:pt>
                <c:pt idx="26">
                  <c:v>40570</c:v>
                </c:pt>
                <c:pt idx="27">
                  <c:v>40571</c:v>
                </c:pt>
                <c:pt idx="28">
                  <c:v>40572</c:v>
                </c:pt>
                <c:pt idx="29">
                  <c:v>40573</c:v>
                </c:pt>
                <c:pt idx="30">
                  <c:v>40574</c:v>
                </c:pt>
                <c:pt idx="31">
                  <c:v>40575</c:v>
                </c:pt>
                <c:pt idx="32">
                  <c:v>40576</c:v>
                </c:pt>
                <c:pt idx="33">
                  <c:v>40577</c:v>
                </c:pt>
                <c:pt idx="34">
                  <c:v>40578</c:v>
                </c:pt>
                <c:pt idx="35">
                  <c:v>40579</c:v>
                </c:pt>
                <c:pt idx="36">
                  <c:v>40580</c:v>
                </c:pt>
                <c:pt idx="37">
                  <c:v>40581</c:v>
                </c:pt>
                <c:pt idx="38">
                  <c:v>40582</c:v>
                </c:pt>
                <c:pt idx="39">
                  <c:v>40583</c:v>
                </c:pt>
                <c:pt idx="40">
                  <c:v>40584</c:v>
                </c:pt>
                <c:pt idx="41">
                  <c:v>40585</c:v>
                </c:pt>
                <c:pt idx="42">
                  <c:v>40586</c:v>
                </c:pt>
                <c:pt idx="43">
                  <c:v>40587</c:v>
                </c:pt>
                <c:pt idx="44">
                  <c:v>40588</c:v>
                </c:pt>
                <c:pt idx="45">
                  <c:v>40589</c:v>
                </c:pt>
                <c:pt idx="46">
                  <c:v>40590</c:v>
                </c:pt>
                <c:pt idx="47">
                  <c:v>40591</c:v>
                </c:pt>
                <c:pt idx="48">
                  <c:v>40592</c:v>
                </c:pt>
                <c:pt idx="49">
                  <c:v>40593</c:v>
                </c:pt>
                <c:pt idx="50">
                  <c:v>40594</c:v>
                </c:pt>
                <c:pt idx="51">
                  <c:v>40595</c:v>
                </c:pt>
                <c:pt idx="52">
                  <c:v>40596</c:v>
                </c:pt>
                <c:pt idx="53">
                  <c:v>40597</c:v>
                </c:pt>
                <c:pt idx="54">
                  <c:v>40598</c:v>
                </c:pt>
                <c:pt idx="55">
                  <c:v>40599</c:v>
                </c:pt>
                <c:pt idx="56">
                  <c:v>40600</c:v>
                </c:pt>
                <c:pt idx="57">
                  <c:v>40601</c:v>
                </c:pt>
                <c:pt idx="58">
                  <c:v>40602</c:v>
                </c:pt>
                <c:pt idx="59">
                  <c:v>40603</c:v>
                </c:pt>
                <c:pt idx="60">
                  <c:v>40604</c:v>
                </c:pt>
                <c:pt idx="61">
                  <c:v>40605</c:v>
                </c:pt>
                <c:pt idx="62">
                  <c:v>40606</c:v>
                </c:pt>
                <c:pt idx="63">
                  <c:v>40607</c:v>
                </c:pt>
                <c:pt idx="64">
                  <c:v>40608</c:v>
                </c:pt>
                <c:pt idx="65">
                  <c:v>40609</c:v>
                </c:pt>
                <c:pt idx="66">
                  <c:v>40610</c:v>
                </c:pt>
                <c:pt idx="67">
                  <c:v>40611</c:v>
                </c:pt>
                <c:pt idx="68">
                  <c:v>40612</c:v>
                </c:pt>
                <c:pt idx="69">
                  <c:v>40613</c:v>
                </c:pt>
                <c:pt idx="70">
                  <c:v>40614</c:v>
                </c:pt>
                <c:pt idx="71">
                  <c:v>40615</c:v>
                </c:pt>
                <c:pt idx="72">
                  <c:v>40616</c:v>
                </c:pt>
                <c:pt idx="73">
                  <c:v>40617</c:v>
                </c:pt>
                <c:pt idx="74">
                  <c:v>40618</c:v>
                </c:pt>
                <c:pt idx="75">
                  <c:v>40619</c:v>
                </c:pt>
                <c:pt idx="76">
                  <c:v>40620</c:v>
                </c:pt>
                <c:pt idx="77">
                  <c:v>40621</c:v>
                </c:pt>
                <c:pt idx="78">
                  <c:v>40622</c:v>
                </c:pt>
                <c:pt idx="79">
                  <c:v>40623</c:v>
                </c:pt>
                <c:pt idx="80">
                  <c:v>40624</c:v>
                </c:pt>
                <c:pt idx="81">
                  <c:v>40625</c:v>
                </c:pt>
                <c:pt idx="82">
                  <c:v>40626</c:v>
                </c:pt>
                <c:pt idx="83">
                  <c:v>40627</c:v>
                </c:pt>
                <c:pt idx="84">
                  <c:v>40628</c:v>
                </c:pt>
                <c:pt idx="85">
                  <c:v>40629</c:v>
                </c:pt>
                <c:pt idx="86">
                  <c:v>40630</c:v>
                </c:pt>
                <c:pt idx="87">
                  <c:v>40631</c:v>
                </c:pt>
                <c:pt idx="88">
                  <c:v>40632</c:v>
                </c:pt>
                <c:pt idx="89">
                  <c:v>40633</c:v>
                </c:pt>
                <c:pt idx="90">
                  <c:v>40634</c:v>
                </c:pt>
                <c:pt idx="91">
                  <c:v>40635</c:v>
                </c:pt>
                <c:pt idx="92">
                  <c:v>40636</c:v>
                </c:pt>
                <c:pt idx="93">
                  <c:v>40637</c:v>
                </c:pt>
                <c:pt idx="94">
                  <c:v>40638</c:v>
                </c:pt>
                <c:pt idx="95">
                  <c:v>40639</c:v>
                </c:pt>
                <c:pt idx="96">
                  <c:v>40640</c:v>
                </c:pt>
                <c:pt idx="97">
                  <c:v>40641</c:v>
                </c:pt>
                <c:pt idx="98">
                  <c:v>40642</c:v>
                </c:pt>
                <c:pt idx="99">
                  <c:v>40643</c:v>
                </c:pt>
                <c:pt idx="100">
                  <c:v>40644</c:v>
                </c:pt>
                <c:pt idx="101">
                  <c:v>40645</c:v>
                </c:pt>
                <c:pt idx="102">
                  <c:v>40646</c:v>
                </c:pt>
                <c:pt idx="103">
                  <c:v>40647</c:v>
                </c:pt>
                <c:pt idx="104">
                  <c:v>40648</c:v>
                </c:pt>
                <c:pt idx="105">
                  <c:v>40649</c:v>
                </c:pt>
                <c:pt idx="106">
                  <c:v>40650</c:v>
                </c:pt>
                <c:pt idx="107">
                  <c:v>40651</c:v>
                </c:pt>
                <c:pt idx="108">
                  <c:v>40652</c:v>
                </c:pt>
                <c:pt idx="109">
                  <c:v>40653</c:v>
                </c:pt>
                <c:pt idx="110">
                  <c:v>40654</c:v>
                </c:pt>
                <c:pt idx="111">
                  <c:v>40655</c:v>
                </c:pt>
                <c:pt idx="112">
                  <c:v>40656</c:v>
                </c:pt>
                <c:pt idx="113">
                  <c:v>40657</c:v>
                </c:pt>
                <c:pt idx="114">
                  <c:v>40658</c:v>
                </c:pt>
                <c:pt idx="115">
                  <c:v>40659</c:v>
                </c:pt>
                <c:pt idx="116">
                  <c:v>40660</c:v>
                </c:pt>
                <c:pt idx="117">
                  <c:v>40661</c:v>
                </c:pt>
                <c:pt idx="118">
                  <c:v>40662</c:v>
                </c:pt>
                <c:pt idx="119">
                  <c:v>40663</c:v>
                </c:pt>
                <c:pt idx="120">
                  <c:v>40664</c:v>
                </c:pt>
                <c:pt idx="121">
                  <c:v>40665</c:v>
                </c:pt>
                <c:pt idx="122">
                  <c:v>40666</c:v>
                </c:pt>
                <c:pt idx="123">
                  <c:v>40667</c:v>
                </c:pt>
                <c:pt idx="124">
                  <c:v>40668</c:v>
                </c:pt>
                <c:pt idx="125">
                  <c:v>40669</c:v>
                </c:pt>
                <c:pt idx="126">
                  <c:v>40670</c:v>
                </c:pt>
                <c:pt idx="127">
                  <c:v>40671</c:v>
                </c:pt>
                <c:pt idx="128">
                  <c:v>40672</c:v>
                </c:pt>
                <c:pt idx="129">
                  <c:v>40673</c:v>
                </c:pt>
                <c:pt idx="130">
                  <c:v>40674</c:v>
                </c:pt>
                <c:pt idx="131">
                  <c:v>40675</c:v>
                </c:pt>
                <c:pt idx="132">
                  <c:v>40676</c:v>
                </c:pt>
                <c:pt idx="133">
                  <c:v>40677</c:v>
                </c:pt>
                <c:pt idx="134">
                  <c:v>40678</c:v>
                </c:pt>
                <c:pt idx="135">
                  <c:v>40679</c:v>
                </c:pt>
                <c:pt idx="136">
                  <c:v>40680</c:v>
                </c:pt>
                <c:pt idx="137">
                  <c:v>40681</c:v>
                </c:pt>
                <c:pt idx="138">
                  <c:v>40682</c:v>
                </c:pt>
                <c:pt idx="139">
                  <c:v>40683</c:v>
                </c:pt>
                <c:pt idx="140">
                  <c:v>40684</c:v>
                </c:pt>
                <c:pt idx="141">
                  <c:v>40685</c:v>
                </c:pt>
                <c:pt idx="142">
                  <c:v>40686</c:v>
                </c:pt>
                <c:pt idx="143">
                  <c:v>40687</c:v>
                </c:pt>
                <c:pt idx="144">
                  <c:v>40688</c:v>
                </c:pt>
                <c:pt idx="145">
                  <c:v>40689</c:v>
                </c:pt>
                <c:pt idx="146">
                  <c:v>40690</c:v>
                </c:pt>
                <c:pt idx="147">
                  <c:v>40691</c:v>
                </c:pt>
                <c:pt idx="148">
                  <c:v>40692</c:v>
                </c:pt>
                <c:pt idx="149">
                  <c:v>40693</c:v>
                </c:pt>
                <c:pt idx="150">
                  <c:v>40694</c:v>
                </c:pt>
                <c:pt idx="151">
                  <c:v>40695</c:v>
                </c:pt>
                <c:pt idx="152">
                  <c:v>40696</c:v>
                </c:pt>
                <c:pt idx="153">
                  <c:v>40697</c:v>
                </c:pt>
                <c:pt idx="154">
                  <c:v>40698</c:v>
                </c:pt>
                <c:pt idx="155">
                  <c:v>40699</c:v>
                </c:pt>
                <c:pt idx="156">
                  <c:v>40700</c:v>
                </c:pt>
                <c:pt idx="157">
                  <c:v>40701</c:v>
                </c:pt>
                <c:pt idx="158">
                  <c:v>40702</c:v>
                </c:pt>
                <c:pt idx="159">
                  <c:v>40703</c:v>
                </c:pt>
                <c:pt idx="160">
                  <c:v>40704</c:v>
                </c:pt>
                <c:pt idx="161">
                  <c:v>40705</c:v>
                </c:pt>
                <c:pt idx="162">
                  <c:v>40706</c:v>
                </c:pt>
                <c:pt idx="163">
                  <c:v>40707</c:v>
                </c:pt>
                <c:pt idx="164">
                  <c:v>40708</c:v>
                </c:pt>
                <c:pt idx="165">
                  <c:v>40709</c:v>
                </c:pt>
                <c:pt idx="166">
                  <c:v>40710</c:v>
                </c:pt>
                <c:pt idx="167">
                  <c:v>40711</c:v>
                </c:pt>
                <c:pt idx="168">
                  <c:v>40712</c:v>
                </c:pt>
                <c:pt idx="169">
                  <c:v>40713</c:v>
                </c:pt>
                <c:pt idx="170">
                  <c:v>40714</c:v>
                </c:pt>
                <c:pt idx="171">
                  <c:v>40715</c:v>
                </c:pt>
                <c:pt idx="172">
                  <c:v>40716</c:v>
                </c:pt>
                <c:pt idx="173">
                  <c:v>40717</c:v>
                </c:pt>
                <c:pt idx="174">
                  <c:v>40718</c:v>
                </c:pt>
                <c:pt idx="175">
                  <c:v>40719</c:v>
                </c:pt>
                <c:pt idx="176">
                  <c:v>40720</c:v>
                </c:pt>
                <c:pt idx="177">
                  <c:v>40721</c:v>
                </c:pt>
                <c:pt idx="178">
                  <c:v>40722</c:v>
                </c:pt>
                <c:pt idx="179">
                  <c:v>40723</c:v>
                </c:pt>
                <c:pt idx="180">
                  <c:v>40724</c:v>
                </c:pt>
                <c:pt idx="181">
                  <c:v>40725</c:v>
                </c:pt>
                <c:pt idx="182">
                  <c:v>40726</c:v>
                </c:pt>
                <c:pt idx="183">
                  <c:v>40727</c:v>
                </c:pt>
                <c:pt idx="184">
                  <c:v>40728</c:v>
                </c:pt>
                <c:pt idx="185">
                  <c:v>40729</c:v>
                </c:pt>
                <c:pt idx="186">
                  <c:v>40730</c:v>
                </c:pt>
                <c:pt idx="187">
                  <c:v>40731</c:v>
                </c:pt>
                <c:pt idx="188">
                  <c:v>40732</c:v>
                </c:pt>
                <c:pt idx="189">
                  <c:v>40733</c:v>
                </c:pt>
                <c:pt idx="190">
                  <c:v>40734</c:v>
                </c:pt>
                <c:pt idx="191">
                  <c:v>40735</c:v>
                </c:pt>
                <c:pt idx="192">
                  <c:v>40736</c:v>
                </c:pt>
                <c:pt idx="193">
                  <c:v>40737</c:v>
                </c:pt>
                <c:pt idx="194">
                  <c:v>40738</c:v>
                </c:pt>
                <c:pt idx="195">
                  <c:v>40739</c:v>
                </c:pt>
                <c:pt idx="196">
                  <c:v>40740</c:v>
                </c:pt>
                <c:pt idx="197">
                  <c:v>40741</c:v>
                </c:pt>
                <c:pt idx="198">
                  <c:v>40742</c:v>
                </c:pt>
                <c:pt idx="199">
                  <c:v>40743</c:v>
                </c:pt>
                <c:pt idx="200">
                  <c:v>40744</c:v>
                </c:pt>
                <c:pt idx="201">
                  <c:v>40745</c:v>
                </c:pt>
                <c:pt idx="202">
                  <c:v>40746</c:v>
                </c:pt>
                <c:pt idx="203">
                  <c:v>40747</c:v>
                </c:pt>
                <c:pt idx="204">
                  <c:v>40748</c:v>
                </c:pt>
                <c:pt idx="205">
                  <c:v>40749</c:v>
                </c:pt>
                <c:pt idx="206">
                  <c:v>40750</c:v>
                </c:pt>
                <c:pt idx="207">
                  <c:v>40751</c:v>
                </c:pt>
                <c:pt idx="208">
                  <c:v>40752</c:v>
                </c:pt>
                <c:pt idx="209">
                  <c:v>40753</c:v>
                </c:pt>
                <c:pt idx="210">
                  <c:v>40754</c:v>
                </c:pt>
                <c:pt idx="211">
                  <c:v>40755</c:v>
                </c:pt>
                <c:pt idx="212">
                  <c:v>40756</c:v>
                </c:pt>
                <c:pt idx="213">
                  <c:v>40757</c:v>
                </c:pt>
                <c:pt idx="214">
                  <c:v>40758</c:v>
                </c:pt>
                <c:pt idx="215">
                  <c:v>40759</c:v>
                </c:pt>
                <c:pt idx="216">
                  <c:v>40760</c:v>
                </c:pt>
                <c:pt idx="217">
                  <c:v>40761</c:v>
                </c:pt>
                <c:pt idx="218">
                  <c:v>40762</c:v>
                </c:pt>
                <c:pt idx="219">
                  <c:v>40763</c:v>
                </c:pt>
                <c:pt idx="220">
                  <c:v>40764</c:v>
                </c:pt>
                <c:pt idx="221">
                  <c:v>40765</c:v>
                </c:pt>
                <c:pt idx="222">
                  <c:v>40766</c:v>
                </c:pt>
                <c:pt idx="223">
                  <c:v>40767</c:v>
                </c:pt>
                <c:pt idx="224">
                  <c:v>40768</c:v>
                </c:pt>
                <c:pt idx="225">
                  <c:v>40769</c:v>
                </c:pt>
                <c:pt idx="226">
                  <c:v>40770</c:v>
                </c:pt>
                <c:pt idx="227">
                  <c:v>40771</c:v>
                </c:pt>
                <c:pt idx="228">
                  <c:v>40772</c:v>
                </c:pt>
                <c:pt idx="229">
                  <c:v>40773</c:v>
                </c:pt>
                <c:pt idx="230">
                  <c:v>40774</c:v>
                </c:pt>
                <c:pt idx="231">
                  <c:v>40775</c:v>
                </c:pt>
                <c:pt idx="232">
                  <c:v>40776</c:v>
                </c:pt>
                <c:pt idx="233">
                  <c:v>40777</c:v>
                </c:pt>
                <c:pt idx="234">
                  <c:v>40778</c:v>
                </c:pt>
                <c:pt idx="235">
                  <c:v>40779</c:v>
                </c:pt>
                <c:pt idx="236">
                  <c:v>40780</c:v>
                </c:pt>
                <c:pt idx="237">
                  <c:v>40781</c:v>
                </c:pt>
                <c:pt idx="238">
                  <c:v>40782</c:v>
                </c:pt>
                <c:pt idx="239">
                  <c:v>40783</c:v>
                </c:pt>
                <c:pt idx="240">
                  <c:v>40784</c:v>
                </c:pt>
                <c:pt idx="241">
                  <c:v>40785</c:v>
                </c:pt>
                <c:pt idx="242">
                  <c:v>40786</c:v>
                </c:pt>
                <c:pt idx="243">
                  <c:v>40787</c:v>
                </c:pt>
                <c:pt idx="244">
                  <c:v>40788</c:v>
                </c:pt>
                <c:pt idx="245">
                  <c:v>40789</c:v>
                </c:pt>
                <c:pt idx="246">
                  <c:v>40790</c:v>
                </c:pt>
                <c:pt idx="247">
                  <c:v>40791</c:v>
                </c:pt>
                <c:pt idx="248">
                  <c:v>40792</c:v>
                </c:pt>
                <c:pt idx="249">
                  <c:v>40793</c:v>
                </c:pt>
                <c:pt idx="250">
                  <c:v>40794</c:v>
                </c:pt>
                <c:pt idx="251">
                  <c:v>40795</c:v>
                </c:pt>
                <c:pt idx="252">
                  <c:v>40796</c:v>
                </c:pt>
                <c:pt idx="253">
                  <c:v>40797</c:v>
                </c:pt>
                <c:pt idx="254">
                  <c:v>40798</c:v>
                </c:pt>
                <c:pt idx="255">
                  <c:v>40799</c:v>
                </c:pt>
                <c:pt idx="256">
                  <c:v>40800</c:v>
                </c:pt>
                <c:pt idx="257">
                  <c:v>40801</c:v>
                </c:pt>
                <c:pt idx="258">
                  <c:v>40802</c:v>
                </c:pt>
                <c:pt idx="259">
                  <c:v>40803</c:v>
                </c:pt>
                <c:pt idx="260">
                  <c:v>40804</c:v>
                </c:pt>
                <c:pt idx="261">
                  <c:v>40805</c:v>
                </c:pt>
                <c:pt idx="262">
                  <c:v>40806</c:v>
                </c:pt>
                <c:pt idx="263">
                  <c:v>40807</c:v>
                </c:pt>
                <c:pt idx="264">
                  <c:v>40808</c:v>
                </c:pt>
                <c:pt idx="265">
                  <c:v>40809</c:v>
                </c:pt>
                <c:pt idx="266">
                  <c:v>40810</c:v>
                </c:pt>
                <c:pt idx="267">
                  <c:v>40811</c:v>
                </c:pt>
                <c:pt idx="268">
                  <c:v>40812</c:v>
                </c:pt>
                <c:pt idx="269">
                  <c:v>40813</c:v>
                </c:pt>
                <c:pt idx="270">
                  <c:v>40814</c:v>
                </c:pt>
                <c:pt idx="271">
                  <c:v>40815</c:v>
                </c:pt>
                <c:pt idx="272">
                  <c:v>40816</c:v>
                </c:pt>
                <c:pt idx="273">
                  <c:v>40817</c:v>
                </c:pt>
                <c:pt idx="274">
                  <c:v>40818</c:v>
                </c:pt>
                <c:pt idx="275">
                  <c:v>40819</c:v>
                </c:pt>
                <c:pt idx="276">
                  <c:v>40820</c:v>
                </c:pt>
                <c:pt idx="277">
                  <c:v>40821</c:v>
                </c:pt>
                <c:pt idx="278">
                  <c:v>40822</c:v>
                </c:pt>
                <c:pt idx="279">
                  <c:v>40823</c:v>
                </c:pt>
                <c:pt idx="280">
                  <c:v>40824</c:v>
                </c:pt>
                <c:pt idx="281">
                  <c:v>40825</c:v>
                </c:pt>
                <c:pt idx="282">
                  <c:v>40826</c:v>
                </c:pt>
                <c:pt idx="283">
                  <c:v>40827</c:v>
                </c:pt>
                <c:pt idx="284">
                  <c:v>40828</c:v>
                </c:pt>
                <c:pt idx="285">
                  <c:v>40829</c:v>
                </c:pt>
                <c:pt idx="286">
                  <c:v>40830</c:v>
                </c:pt>
                <c:pt idx="287">
                  <c:v>40831</c:v>
                </c:pt>
                <c:pt idx="288">
                  <c:v>40832</c:v>
                </c:pt>
                <c:pt idx="289">
                  <c:v>40833</c:v>
                </c:pt>
                <c:pt idx="290">
                  <c:v>40834</c:v>
                </c:pt>
                <c:pt idx="291">
                  <c:v>40835</c:v>
                </c:pt>
                <c:pt idx="292">
                  <c:v>40836</c:v>
                </c:pt>
                <c:pt idx="293">
                  <c:v>40837</c:v>
                </c:pt>
                <c:pt idx="294">
                  <c:v>40838</c:v>
                </c:pt>
                <c:pt idx="295">
                  <c:v>40839</c:v>
                </c:pt>
                <c:pt idx="296">
                  <c:v>40840</c:v>
                </c:pt>
                <c:pt idx="297">
                  <c:v>40841</c:v>
                </c:pt>
                <c:pt idx="298">
                  <c:v>40842</c:v>
                </c:pt>
                <c:pt idx="299">
                  <c:v>40843</c:v>
                </c:pt>
                <c:pt idx="300">
                  <c:v>40844</c:v>
                </c:pt>
                <c:pt idx="301">
                  <c:v>40845</c:v>
                </c:pt>
                <c:pt idx="302">
                  <c:v>40846</c:v>
                </c:pt>
                <c:pt idx="303">
                  <c:v>40847</c:v>
                </c:pt>
                <c:pt idx="304">
                  <c:v>40848</c:v>
                </c:pt>
                <c:pt idx="305">
                  <c:v>40849</c:v>
                </c:pt>
                <c:pt idx="306">
                  <c:v>40850</c:v>
                </c:pt>
                <c:pt idx="307">
                  <c:v>40851</c:v>
                </c:pt>
                <c:pt idx="308">
                  <c:v>40852</c:v>
                </c:pt>
                <c:pt idx="309">
                  <c:v>40853</c:v>
                </c:pt>
                <c:pt idx="310">
                  <c:v>40854</c:v>
                </c:pt>
                <c:pt idx="311">
                  <c:v>40855</c:v>
                </c:pt>
                <c:pt idx="312">
                  <c:v>40856</c:v>
                </c:pt>
                <c:pt idx="313">
                  <c:v>40857</c:v>
                </c:pt>
                <c:pt idx="314">
                  <c:v>40858</c:v>
                </c:pt>
                <c:pt idx="315">
                  <c:v>40859</c:v>
                </c:pt>
                <c:pt idx="316">
                  <c:v>40860</c:v>
                </c:pt>
                <c:pt idx="317">
                  <c:v>40861</c:v>
                </c:pt>
                <c:pt idx="318">
                  <c:v>40862</c:v>
                </c:pt>
                <c:pt idx="319">
                  <c:v>40863</c:v>
                </c:pt>
                <c:pt idx="320">
                  <c:v>40864</c:v>
                </c:pt>
                <c:pt idx="321">
                  <c:v>40865</c:v>
                </c:pt>
                <c:pt idx="322">
                  <c:v>40866</c:v>
                </c:pt>
                <c:pt idx="323">
                  <c:v>40867</c:v>
                </c:pt>
                <c:pt idx="324">
                  <c:v>40868</c:v>
                </c:pt>
                <c:pt idx="325">
                  <c:v>40869</c:v>
                </c:pt>
                <c:pt idx="326">
                  <c:v>40870</c:v>
                </c:pt>
                <c:pt idx="327">
                  <c:v>40871</c:v>
                </c:pt>
                <c:pt idx="328">
                  <c:v>40872</c:v>
                </c:pt>
                <c:pt idx="329">
                  <c:v>40873</c:v>
                </c:pt>
                <c:pt idx="330">
                  <c:v>40874</c:v>
                </c:pt>
                <c:pt idx="331">
                  <c:v>40875</c:v>
                </c:pt>
                <c:pt idx="332">
                  <c:v>40876</c:v>
                </c:pt>
                <c:pt idx="333">
                  <c:v>40877</c:v>
                </c:pt>
                <c:pt idx="334">
                  <c:v>40878</c:v>
                </c:pt>
                <c:pt idx="335">
                  <c:v>40879</c:v>
                </c:pt>
                <c:pt idx="336">
                  <c:v>40880</c:v>
                </c:pt>
                <c:pt idx="337">
                  <c:v>40881</c:v>
                </c:pt>
                <c:pt idx="338">
                  <c:v>40882</c:v>
                </c:pt>
                <c:pt idx="339">
                  <c:v>40883</c:v>
                </c:pt>
                <c:pt idx="340">
                  <c:v>40884</c:v>
                </c:pt>
                <c:pt idx="341">
                  <c:v>40885</c:v>
                </c:pt>
                <c:pt idx="342">
                  <c:v>40886</c:v>
                </c:pt>
                <c:pt idx="343">
                  <c:v>40887</c:v>
                </c:pt>
                <c:pt idx="344">
                  <c:v>40888</c:v>
                </c:pt>
                <c:pt idx="345">
                  <c:v>40889</c:v>
                </c:pt>
                <c:pt idx="346">
                  <c:v>40890</c:v>
                </c:pt>
                <c:pt idx="347">
                  <c:v>40891</c:v>
                </c:pt>
                <c:pt idx="348">
                  <c:v>40892</c:v>
                </c:pt>
                <c:pt idx="349">
                  <c:v>40893</c:v>
                </c:pt>
                <c:pt idx="350">
                  <c:v>40894</c:v>
                </c:pt>
                <c:pt idx="351">
                  <c:v>40895</c:v>
                </c:pt>
                <c:pt idx="352">
                  <c:v>40896</c:v>
                </c:pt>
                <c:pt idx="353">
                  <c:v>40897</c:v>
                </c:pt>
                <c:pt idx="354">
                  <c:v>40898</c:v>
                </c:pt>
                <c:pt idx="355">
                  <c:v>40899</c:v>
                </c:pt>
                <c:pt idx="356">
                  <c:v>40900</c:v>
                </c:pt>
                <c:pt idx="357">
                  <c:v>40901</c:v>
                </c:pt>
                <c:pt idx="358">
                  <c:v>40902</c:v>
                </c:pt>
                <c:pt idx="359">
                  <c:v>40903</c:v>
                </c:pt>
                <c:pt idx="360">
                  <c:v>40904</c:v>
                </c:pt>
                <c:pt idx="361">
                  <c:v>40905</c:v>
                </c:pt>
                <c:pt idx="362">
                  <c:v>40906</c:v>
                </c:pt>
                <c:pt idx="363">
                  <c:v>40907</c:v>
                </c:pt>
                <c:pt idx="364">
                  <c:v>40908</c:v>
                </c:pt>
              </c:numCache>
            </c:numRef>
          </c:cat>
          <c:val>
            <c:numRef>
              <c:f>Sheet8!$G$2:$G$366</c:f>
              <c:numCache>
                <c:formatCode>General</c:formatCode>
                <c:ptCount val="365"/>
                <c:pt idx="0">
                  <c:v>555.11099999999999</c:v>
                </c:pt>
                <c:pt idx="1">
                  <c:v>555.07600000000002</c:v>
                </c:pt>
                <c:pt idx="2">
                  <c:v>555.05399999999997</c:v>
                </c:pt>
                <c:pt idx="3">
                  <c:v>555.02599999999939</c:v>
                </c:pt>
                <c:pt idx="4">
                  <c:v>554.995</c:v>
                </c:pt>
                <c:pt idx="5">
                  <c:v>554.96699999999839</c:v>
                </c:pt>
                <c:pt idx="6">
                  <c:v>554.93599999999947</c:v>
                </c:pt>
                <c:pt idx="7">
                  <c:v>554.91999999999996</c:v>
                </c:pt>
                <c:pt idx="8">
                  <c:v>554.92699999999877</c:v>
                </c:pt>
                <c:pt idx="9">
                  <c:v>554.92699999999877</c:v>
                </c:pt>
                <c:pt idx="10">
                  <c:v>554.92199999999946</c:v>
                </c:pt>
                <c:pt idx="11">
                  <c:v>554.90899999999999</c:v>
                </c:pt>
                <c:pt idx="12">
                  <c:v>554.91099999999949</c:v>
                </c:pt>
                <c:pt idx="13">
                  <c:v>554.90899999999999</c:v>
                </c:pt>
                <c:pt idx="14">
                  <c:v>554.904</c:v>
                </c:pt>
                <c:pt idx="15">
                  <c:v>554.89300000000003</c:v>
                </c:pt>
                <c:pt idx="16">
                  <c:v>554.89199999999948</c:v>
                </c:pt>
                <c:pt idx="17">
                  <c:v>554.89300000000003</c:v>
                </c:pt>
                <c:pt idx="18">
                  <c:v>554.88300000000004</c:v>
                </c:pt>
                <c:pt idx="19">
                  <c:v>554.86599999999839</c:v>
                </c:pt>
                <c:pt idx="20">
                  <c:v>554.85299999999779</c:v>
                </c:pt>
                <c:pt idx="21">
                  <c:v>554.84899999999948</c:v>
                </c:pt>
                <c:pt idx="22">
                  <c:v>554.84599999999853</c:v>
                </c:pt>
                <c:pt idx="23">
                  <c:v>554.83199999999852</c:v>
                </c:pt>
                <c:pt idx="24">
                  <c:v>554.82999999999947</c:v>
                </c:pt>
                <c:pt idx="25">
                  <c:v>554.82199999999852</c:v>
                </c:pt>
                <c:pt idx="26">
                  <c:v>554.81899999999996</c:v>
                </c:pt>
                <c:pt idx="27">
                  <c:v>554.803</c:v>
                </c:pt>
                <c:pt idx="28">
                  <c:v>554.79100000000005</c:v>
                </c:pt>
                <c:pt idx="29">
                  <c:v>554.77900000000125</c:v>
                </c:pt>
                <c:pt idx="30">
                  <c:v>554.77500000000055</c:v>
                </c:pt>
                <c:pt idx="31">
                  <c:v>554.76400000000001</c:v>
                </c:pt>
                <c:pt idx="32">
                  <c:v>554.75599999999997</c:v>
                </c:pt>
                <c:pt idx="33">
                  <c:v>554.73800000000051</c:v>
                </c:pt>
                <c:pt idx="34">
                  <c:v>554.72</c:v>
                </c:pt>
                <c:pt idx="35">
                  <c:v>554.69200000000001</c:v>
                </c:pt>
                <c:pt idx="36">
                  <c:v>554.66499999999996</c:v>
                </c:pt>
                <c:pt idx="37">
                  <c:v>554.64</c:v>
                </c:pt>
                <c:pt idx="38">
                  <c:v>554.62300000000005</c:v>
                </c:pt>
                <c:pt idx="39">
                  <c:v>554.58199999999999</c:v>
                </c:pt>
                <c:pt idx="40">
                  <c:v>554.54899999999998</c:v>
                </c:pt>
                <c:pt idx="41">
                  <c:v>554.51300000000003</c:v>
                </c:pt>
                <c:pt idx="42">
                  <c:v>554.48500000000001</c:v>
                </c:pt>
                <c:pt idx="43">
                  <c:v>554.45599999999877</c:v>
                </c:pt>
                <c:pt idx="44">
                  <c:v>554.41699999999946</c:v>
                </c:pt>
                <c:pt idx="45">
                  <c:v>554.38900000000001</c:v>
                </c:pt>
                <c:pt idx="46">
                  <c:v>554.34199999999839</c:v>
                </c:pt>
                <c:pt idx="47">
                  <c:v>554.32399999999996</c:v>
                </c:pt>
                <c:pt idx="48">
                  <c:v>554.28900000000124</c:v>
                </c:pt>
                <c:pt idx="49">
                  <c:v>554.26</c:v>
                </c:pt>
                <c:pt idx="50">
                  <c:v>554.23400000000004</c:v>
                </c:pt>
                <c:pt idx="51">
                  <c:v>554.21400000000051</c:v>
                </c:pt>
                <c:pt idx="52">
                  <c:v>554.18700000000001</c:v>
                </c:pt>
                <c:pt idx="53">
                  <c:v>554.16499999999996</c:v>
                </c:pt>
                <c:pt idx="54">
                  <c:v>554.13699999999949</c:v>
                </c:pt>
                <c:pt idx="55">
                  <c:v>554.10699999999997</c:v>
                </c:pt>
                <c:pt idx="56">
                  <c:v>554.07600000000002</c:v>
                </c:pt>
                <c:pt idx="57">
                  <c:v>554.03899999999999</c:v>
                </c:pt>
                <c:pt idx="58">
                  <c:v>554</c:v>
                </c:pt>
                <c:pt idx="59">
                  <c:v>553.96899999999948</c:v>
                </c:pt>
                <c:pt idx="60">
                  <c:v>553.92499999999939</c:v>
                </c:pt>
                <c:pt idx="61">
                  <c:v>553.89199999999948</c:v>
                </c:pt>
                <c:pt idx="62">
                  <c:v>553.84999999999877</c:v>
                </c:pt>
                <c:pt idx="63">
                  <c:v>553.80799999999851</c:v>
                </c:pt>
                <c:pt idx="64">
                  <c:v>553.77200000000005</c:v>
                </c:pt>
                <c:pt idx="65">
                  <c:v>553.73099999999999</c:v>
                </c:pt>
                <c:pt idx="66">
                  <c:v>553.69400000000053</c:v>
                </c:pt>
                <c:pt idx="67">
                  <c:v>553.654</c:v>
                </c:pt>
                <c:pt idx="68">
                  <c:v>553.61800000000005</c:v>
                </c:pt>
                <c:pt idx="69">
                  <c:v>553.58000000000004</c:v>
                </c:pt>
                <c:pt idx="70">
                  <c:v>553.53199999999947</c:v>
                </c:pt>
                <c:pt idx="71">
                  <c:v>553.49800000000005</c:v>
                </c:pt>
                <c:pt idx="72">
                  <c:v>553.46499999999946</c:v>
                </c:pt>
                <c:pt idx="73">
                  <c:v>553.42599999999948</c:v>
                </c:pt>
                <c:pt idx="74">
                  <c:v>553.38900000000001</c:v>
                </c:pt>
                <c:pt idx="75">
                  <c:v>553.35999999999876</c:v>
                </c:pt>
                <c:pt idx="76">
                  <c:v>553.33099999999877</c:v>
                </c:pt>
                <c:pt idx="77">
                  <c:v>553.30599999999947</c:v>
                </c:pt>
                <c:pt idx="78">
                  <c:v>553.29400000000055</c:v>
                </c:pt>
                <c:pt idx="79">
                  <c:v>553.27800000000161</c:v>
                </c:pt>
                <c:pt idx="80">
                  <c:v>553.27000000000055</c:v>
                </c:pt>
                <c:pt idx="81">
                  <c:v>553.26900000000001</c:v>
                </c:pt>
                <c:pt idx="82">
                  <c:v>553.25800000000004</c:v>
                </c:pt>
                <c:pt idx="83">
                  <c:v>553.24400000000003</c:v>
                </c:pt>
                <c:pt idx="84">
                  <c:v>553.226</c:v>
                </c:pt>
                <c:pt idx="85">
                  <c:v>553.20699999999999</c:v>
                </c:pt>
                <c:pt idx="86">
                  <c:v>553.18799999999999</c:v>
                </c:pt>
                <c:pt idx="87">
                  <c:v>553.16599999999949</c:v>
                </c:pt>
                <c:pt idx="88">
                  <c:v>553.15</c:v>
                </c:pt>
                <c:pt idx="89">
                  <c:v>553.13900000000001</c:v>
                </c:pt>
                <c:pt idx="90">
                  <c:v>553.13400000000001</c:v>
                </c:pt>
                <c:pt idx="91">
                  <c:v>553.13499999999999</c:v>
                </c:pt>
                <c:pt idx="92">
                  <c:v>553.13300000000004</c:v>
                </c:pt>
                <c:pt idx="93">
                  <c:v>553.13400000000001</c:v>
                </c:pt>
                <c:pt idx="94">
                  <c:v>553.14400000000001</c:v>
                </c:pt>
                <c:pt idx="95">
                  <c:v>553.18499999999995</c:v>
                </c:pt>
                <c:pt idx="96">
                  <c:v>553.23800000000051</c:v>
                </c:pt>
                <c:pt idx="97">
                  <c:v>553.3129999999984</c:v>
                </c:pt>
                <c:pt idx="98">
                  <c:v>553.40899999999999</c:v>
                </c:pt>
                <c:pt idx="99">
                  <c:v>553.53599999999949</c:v>
                </c:pt>
                <c:pt idx="100">
                  <c:v>553.65499999999997</c:v>
                </c:pt>
                <c:pt idx="101">
                  <c:v>553.78800000000149</c:v>
                </c:pt>
                <c:pt idx="102">
                  <c:v>553.91699999999946</c:v>
                </c:pt>
                <c:pt idx="103">
                  <c:v>554.11400000000003</c:v>
                </c:pt>
                <c:pt idx="104">
                  <c:v>554.404</c:v>
                </c:pt>
                <c:pt idx="105">
                  <c:v>554.64099999999996</c:v>
                </c:pt>
                <c:pt idx="106">
                  <c:v>554.84799999999802</c:v>
                </c:pt>
                <c:pt idx="107">
                  <c:v>555.04899999999998</c:v>
                </c:pt>
                <c:pt idx="108">
                  <c:v>555.21</c:v>
                </c:pt>
                <c:pt idx="109">
                  <c:v>555.34599999999853</c:v>
                </c:pt>
                <c:pt idx="110">
                  <c:v>555.45599999999877</c:v>
                </c:pt>
                <c:pt idx="111">
                  <c:v>555.55999999999949</c:v>
                </c:pt>
                <c:pt idx="112">
                  <c:v>555.64699999999948</c:v>
                </c:pt>
                <c:pt idx="113">
                  <c:v>555.71799999999996</c:v>
                </c:pt>
                <c:pt idx="114">
                  <c:v>555.76900000000001</c:v>
                </c:pt>
                <c:pt idx="115">
                  <c:v>555.80599999999947</c:v>
                </c:pt>
                <c:pt idx="116">
                  <c:v>555.83599999999876</c:v>
                </c:pt>
                <c:pt idx="117">
                  <c:v>555.86899999999946</c:v>
                </c:pt>
                <c:pt idx="118">
                  <c:v>555.90300000000002</c:v>
                </c:pt>
                <c:pt idx="119">
                  <c:v>555.96299999999826</c:v>
                </c:pt>
                <c:pt idx="120">
                  <c:v>556.02599999999939</c:v>
                </c:pt>
                <c:pt idx="121">
                  <c:v>556.09900000000005</c:v>
                </c:pt>
                <c:pt idx="122">
                  <c:v>556.18799999999999</c:v>
                </c:pt>
                <c:pt idx="123">
                  <c:v>556.27599999999995</c:v>
                </c:pt>
                <c:pt idx="124">
                  <c:v>556.303</c:v>
                </c:pt>
                <c:pt idx="125">
                  <c:v>556.33099999999877</c:v>
                </c:pt>
                <c:pt idx="126">
                  <c:v>556.31899999999996</c:v>
                </c:pt>
                <c:pt idx="127">
                  <c:v>556.30499999999938</c:v>
                </c:pt>
                <c:pt idx="128">
                  <c:v>556.29300000000148</c:v>
                </c:pt>
                <c:pt idx="129">
                  <c:v>556.28000000000054</c:v>
                </c:pt>
                <c:pt idx="130">
                  <c:v>556.25</c:v>
                </c:pt>
                <c:pt idx="131">
                  <c:v>556.20399999999995</c:v>
                </c:pt>
                <c:pt idx="132">
                  <c:v>556.16300000000001</c:v>
                </c:pt>
                <c:pt idx="133">
                  <c:v>556.09199999999998</c:v>
                </c:pt>
                <c:pt idx="134">
                  <c:v>556</c:v>
                </c:pt>
                <c:pt idx="135">
                  <c:v>555.94399999999996</c:v>
                </c:pt>
                <c:pt idx="136">
                  <c:v>555.88199999999949</c:v>
                </c:pt>
                <c:pt idx="137">
                  <c:v>555.82099999999946</c:v>
                </c:pt>
                <c:pt idx="138">
                  <c:v>555.76800000000003</c:v>
                </c:pt>
                <c:pt idx="139">
                  <c:v>555.71500000000003</c:v>
                </c:pt>
                <c:pt idx="140">
                  <c:v>555.66099999999949</c:v>
                </c:pt>
                <c:pt idx="141">
                  <c:v>555.60699999999997</c:v>
                </c:pt>
                <c:pt idx="142">
                  <c:v>555.529</c:v>
                </c:pt>
                <c:pt idx="143">
                  <c:v>555.46899999999948</c:v>
                </c:pt>
                <c:pt idx="144">
                  <c:v>555.41199999999947</c:v>
                </c:pt>
                <c:pt idx="145">
                  <c:v>555.33399999999949</c:v>
                </c:pt>
                <c:pt idx="146">
                  <c:v>555.28200000000004</c:v>
                </c:pt>
                <c:pt idx="147">
                  <c:v>555.245</c:v>
                </c:pt>
                <c:pt idx="148">
                  <c:v>555.24599999999998</c:v>
                </c:pt>
                <c:pt idx="149">
                  <c:v>555.26699999999948</c:v>
                </c:pt>
                <c:pt idx="150">
                  <c:v>555.41499999999996</c:v>
                </c:pt>
                <c:pt idx="151">
                  <c:v>555.64099999999996</c:v>
                </c:pt>
                <c:pt idx="152">
                  <c:v>555.86799999999812</c:v>
                </c:pt>
                <c:pt idx="153">
                  <c:v>556.02499999999998</c:v>
                </c:pt>
                <c:pt idx="154">
                  <c:v>556.09799999999996</c:v>
                </c:pt>
                <c:pt idx="155">
                  <c:v>556.15099999999939</c:v>
                </c:pt>
                <c:pt idx="156">
                  <c:v>556.19200000000001</c:v>
                </c:pt>
                <c:pt idx="157">
                  <c:v>556.23099999999999</c:v>
                </c:pt>
                <c:pt idx="158">
                  <c:v>556.28099999999995</c:v>
                </c:pt>
                <c:pt idx="159">
                  <c:v>556.31799999999839</c:v>
                </c:pt>
                <c:pt idx="160">
                  <c:v>556.35199999999816</c:v>
                </c:pt>
                <c:pt idx="161">
                  <c:v>556.39099999999996</c:v>
                </c:pt>
                <c:pt idx="162">
                  <c:v>556.46599999999864</c:v>
                </c:pt>
                <c:pt idx="163">
                  <c:v>556.55999999999949</c:v>
                </c:pt>
                <c:pt idx="164">
                  <c:v>556.63099999999997</c:v>
                </c:pt>
                <c:pt idx="165">
                  <c:v>556.66599999999949</c:v>
                </c:pt>
                <c:pt idx="166">
                  <c:v>556.70899999999995</c:v>
                </c:pt>
                <c:pt idx="167">
                  <c:v>556.77200000000005</c:v>
                </c:pt>
                <c:pt idx="168">
                  <c:v>556.9</c:v>
                </c:pt>
                <c:pt idx="169">
                  <c:v>556.85899999999947</c:v>
                </c:pt>
                <c:pt idx="170">
                  <c:v>556.84399999999948</c:v>
                </c:pt>
                <c:pt idx="171">
                  <c:v>556.80399999999997</c:v>
                </c:pt>
                <c:pt idx="172">
                  <c:v>556.75400000000002</c:v>
                </c:pt>
                <c:pt idx="173">
                  <c:v>556.71100000000001</c:v>
                </c:pt>
                <c:pt idx="174">
                  <c:v>556.71699999999998</c:v>
                </c:pt>
                <c:pt idx="175">
                  <c:v>556.69100000000003</c:v>
                </c:pt>
                <c:pt idx="176">
                  <c:v>556.66999999999996</c:v>
                </c:pt>
                <c:pt idx="177">
                  <c:v>556.64</c:v>
                </c:pt>
                <c:pt idx="178">
                  <c:v>556.63199999999949</c:v>
                </c:pt>
                <c:pt idx="179">
                  <c:v>556.625</c:v>
                </c:pt>
                <c:pt idx="180">
                  <c:v>556.60500000000002</c:v>
                </c:pt>
                <c:pt idx="181">
                  <c:v>556.55199999999877</c:v>
                </c:pt>
                <c:pt idx="182">
                  <c:v>556.47699999999998</c:v>
                </c:pt>
                <c:pt idx="183">
                  <c:v>556.4</c:v>
                </c:pt>
                <c:pt idx="184">
                  <c:v>556.32299999999827</c:v>
                </c:pt>
                <c:pt idx="185">
                  <c:v>556.29800000000137</c:v>
                </c:pt>
                <c:pt idx="186">
                  <c:v>556.29400000000055</c:v>
                </c:pt>
                <c:pt idx="187">
                  <c:v>556.28300000000149</c:v>
                </c:pt>
                <c:pt idx="188">
                  <c:v>556.27800000000161</c:v>
                </c:pt>
                <c:pt idx="189">
                  <c:v>556.29600000000005</c:v>
                </c:pt>
                <c:pt idx="190">
                  <c:v>556.28700000000003</c:v>
                </c:pt>
                <c:pt idx="191">
                  <c:v>556.25699999999949</c:v>
                </c:pt>
                <c:pt idx="192">
                  <c:v>556.245</c:v>
                </c:pt>
                <c:pt idx="193">
                  <c:v>556.303</c:v>
                </c:pt>
                <c:pt idx="194">
                  <c:v>556.35399999999947</c:v>
                </c:pt>
                <c:pt idx="195">
                  <c:v>556.40199999999948</c:v>
                </c:pt>
                <c:pt idx="196">
                  <c:v>556.41</c:v>
                </c:pt>
                <c:pt idx="197">
                  <c:v>556.42099999999948</c:v>
                </c:pt>
                <c:pt idx="198">
                  <c:v>556.44499999999948</c:v>
                </c:pt>
                <c:pt idx="199">
                  <c:v>556.48800000000051</c:v>
                </c:pt>
                <c:pt idx="200">
                  <c:v>556.56899999999996</c:v>
                </c:pt>
                <c:pt idx="201">
                  <c:v>556.58399999999995</c:v>
                </c:pt>
                <c:pt idx="202">
                  <c:v>556.60500000000002</c:v>
                </c:pt>
                <c:pt idx="203">
                  <c:v>556.65</c:v>
                </c:pt>
                <c:pt idx="204">
                  <c:v>556.65899999999999</c:v>
                </c:pt>
                <c:pt idx="205">
                  <c:v>556.66399999999999</c:v>
                </c:pt>
                <c:pt idx="206">
                  <c:v>556.702</c:v>
                </c:pt>
                <c:pt idx="207">
                  <c:v>556.721</c:v>
                </c:pt>
                <c:pt idx="208">
                  <c:v>556.72699999999998</c:v>
                </c:pt>
                <c:pt idx="209">
                  <c:v>556.73900000000003</c:v>
                </c:pt>
                <c:pt idx="210">
                  <c:v>556.74900000000002</c:v>
                </c:pt>
                <c:pt idx="211">
                  <c:v>556.75400000000002</c:v>
                </c:pt>
                <c:pt idx="212">
                  <c:v>556.75699999999949</c:v>
                </c:pt>
                <c:pt idx="213">
                  <c:v>556.74599999999998</c:v>
                </c:pt>
                <c:pt idx="214">
                  <c:v>556.73900000000003</c:v>
                </c:pt>
                <c:pt idx="215">
                  <c:v>556.73199999999997</c:v>
                </c:pt>
                <c:pt idx="216">
                  <c:v>556.71799999999996</c:v>
                </c:pt>
                <c:pt idx="217">
                  <c:v>556.73299999999949</c:v>
                </c:pt>
                <c:pt idx="218">
                  <c:v>556.73599999999999</c:v>
                </c:pt>
                <c:pt idx="219">
                  <c:v>556.71699999999998</c:v>
                </c:pt>
                <c:pt idx="220">
                  <c:v>556.71299999999997</c:v>
                </c:pt>
                <c:pt idx="221">
                  <c:v>556.71799999999996</c:v>
                </c:pt>
                <c:pt idx="222">
                  <c:v>556.72799999999938</c:v>
                </c:pt>
                <c:pt idx="223">
                  <c:v>556.72799999999938</c:v>
                </c:pt>
                <c:pt idx="224">
                  <c:v>556.73500000000001</c:v>
                </c:pt>
                <c:pt idx="225">
                  <c:v>556.73599999999999</c:v>
                </c:pt>
                <c:pt idx="226">
                  <c:v>556.74300000000005</c:v>
                </c:pt>
                <c:pt idx="227">
                  <c:v>556.74</c:v>
                </c:pt>
                <c:pt idx="228">
                  <c:v>556.726</c:v>
                </c:pt>
                <c:pt idx="229">
                  <c:v>556.71900000000005</c:v>
                </c:pt>
                <c:pt idx="230">
                  <c:v>556.71600000000001</c:v>
                </c:pt>
                <c:pt idx="231">
                  <c:v>556.71100000000001</c:v>
                </c:pt>
                <c:pt idx="232">
                  <c:v>556.70699999999999</c:v>
                </c:pt>
                <c:pt idx="233">
                  <c:v>556.71100000000001</c:v>
                </c:pt>
                <c:pt idx="234">
                  <c:v>556.70299999999997</c:v>
                </c:pt>
                <c:pt idx="235">
                  <c:v>556.68499999999995</c:v>
                </c:pt>
                <c:pt idx="236">
                  <c:v>556.67499999999995</c:v>
                </c:pt>
                <c:pt idx="237">
                  <c:v>556.66199999999947</c:v>
                </c:pt>
                <c:pt idx="238">
                  <c:v>556.65499999999997</c:v>
                </c:pt>
                <c:pt idx="239">
                  <c:v>556.64800000000002</c:v>
                </c:pt>
                <c:pt idx="240">
                  <c:v>556.62699999999938</c:v>
                </c:pt>
                <c:pt idx="241">
                  <c:v>556.62099999999998</c:v>
                </c:pt>
                <c:pt idx="242">
                  <c:v>556.59400000000005</c:v>
                </c:pt>
                <c:pt idx="243">
                  <c:v>556.60400000000004</c:v>
                </c:pt>
                <c:pt idx="244">
                  <c:v>556.6</c:v>
                </c:pt>
                <c:pt idx="245">
                  <c:v>556.56099999999947</c:v>
                </c:pt>
                <c:pt idx="246">
                  <c:v>556.54499999999996</c:v>
                </c:pt>
                <c:pt idx="247">
                  <c:v>556.52099999999996</c:v>
                </c:pt>
                <c:pt idx="248">
                  <c:v>556.50300000000004</c:v>
                </c:pt>
                <c:pt idx="249">
                  <c:v>556.49599999999998</c:v>
                </c:pt>
                <c:pt idx="250">
                  <c:v>556.48500000000001</c:v>
                </c:pt>
                <c:pt idx="251">
                  <c:v>556.47199999999998</c:v>
                </c:pt>
                <c:pt idx="252">
                  <c:v>556.46299999999826</c:v>
                </c:pt>
                <c:pt idx="253">
                  <c:v>556.44299999999839</c:v>
                </c:pt>
                <c:pt idx="254">
                  <c:v>556.42899999999997</c:v>
                </c:pt>
                <c:pt idx="255">
                  <c:v>556.39699999999948</c:v>
                </c:pt>
                <c:pt idx="256">
                  <c:v>556.37900000000002</c:v>
                </c:pt>
                <c:pt idx="257">
                  <c:v>556.36199999999826</c:v>
                </c:pt>
                <c:pt idx="258">
                  <c:v>556.34999999999877</c:v>
                </c:pt>
                <c:pt idx="259">
                  <c:v>556.32199999999852</c:v>
                </c:pt>
                <c:pt idx="260">
                  <c:v>556.31599999999946</c:v>
                </c:pt>
                <c:pt idx="261">
                  <c:v>556.28400000000124</c:v>
                </c:pt>
                <c:pt idx="262">
                  <c:v>556.26099999999997</c:v>
                </c:pt>
                <c:pt idx="263">
                  <c:v>556.24400000000003</c:v>
                </c:pt>
                <c:pt idx="264">
                  <c:v>556.22900000000004</c:v>
                </c:pt>
                <c:pt idx="265">
                  <c:v>556.20600000000002</c:v>
                </c:pt>
                <c:pt idx="266">
                  <c:v>556.18799999999999</c:v>
                </c:pt>
                <c:pt idx="267">
                  <c:v>556.15899999999999</c:v>
                </c:pt>
                <c:pt idx="268">
                  <c:v>556.15599999999949</c:v>
                </c:pt>
                <c:pt idx="269">
                  <c:v>556.13400000000001</c:v>
                </c:pt>
                <c:pt idx="270">
                  <c:v>556.09299999999996</c:v>
                </c:pt>
                <c:pt idx="271">
                  <c:v>556.05499999999938</c:v>
                </c:pt>
                <c:pt idx="272">
                  <c:v>556.04</c:v>
                </c:pt>
                <c:pt idx="273">
                  <c:v>556.00699999999949</c:v>
                </c:pt>
                <c:pt idx="274">
                  <c:v>555.97799999999938</c:v>
                </c:pt>
                <c:pt idx="275">
                  <c:v>555.95299999999816</c:v>
                </c:pt>
                <c:pt idx="276">
                  <c:v>555.93099999999947</c:v>
                </c:pt>
                <c:pt idx="277">
                  <c:v>555.90599999999949</c:v>
                </c:pt>
                <c:pt idx="278">
                  <c:v>555.87400000000002</c:v>
                </c:pt>
                <c:pt idx="279">
                  <c:v>555.85699999999827</c:v>
                </c:pt>
                <c:pt idx="280">
                  <c:v>555.85399999999947</c:v>
                </c:pt>
                <c:pt idx="281">
                  <c:v>555.82499999999948</c:v>
                </c:pt>
                <c:pt idx="282">
                  <c:v>555.79100000000005</c:v>
                </c:pt>
                <c:pt idx="283">
                  <c:v>555.76</c:v>
                </c:pt>
                <c:pt idx="284">
                  <c:v>555.74400000000003</c:v>
                </c:pt>
                <c:pt idx="285">
                  <c:v>555.74800000000005</c:v>
                </c:pt>
                <c:pt idx="286">
                  <c:v>555.74</c:v>
                </c:pt>
                <c:pt idx="287">
                  <c:v>555.73400000000004</c:v>
                </c:pt>
                <c:pt idx="288">
                  <c:v>555.72500000000002</c:v>
                </c:pt>
                <c:pt idx="289">
                  <c:v>555.71600000000001</c:v>
                </c:pt>
                <c:pt idx="290">
                  <c:v>555.71500000000003</c:v>
                </c:pt>
                <c:pt idx="291">
                  <c:v>555.72</c:v>
                </c:pt>
                <c:pt idx="292">
                  <c:v>555.73699999999997</c:v>
                </c:pt>
                <c:pt idx="293">
                  <c:v>555.73900000000003</c:v>
                </c:pt>
                <c:pt idx="294">
                  <c:v>555.75400000000002</c:v>
                </c:pt>
                <c:pt idx="295">
                  <c:v>555.76099999999997</c:v>
                </c:pt>
                <c:pt idx="296">
                  <c:v>555.75900000000001</c:v>
                </c:pt>
                <c:pt idx="297">
                  <c:v>555.77400000000137</c:v>
                </c:pt>
                <c:pt idx="298">
                  <c:v>555.78200000000004</c:v>
                </c:pt>
                <c:pt idx="299">
                  <c:v>555.78000000000054</c:v>
                </c:pt>
                <c:pt idx="300">
                  <c:v>555.75699999999949</c:v>
                </c:pt>
                <c:pt idx="301">
                  <c:v>555.77400000000137</c:v>
                </c:pt>
                <c:pt idx="302">
                  <c:v>555.76499999999999</c:v>
                </c:pt>
                <c:pt idx="303">
                  <c:v>555.76400000000001</c:v>
                </c:pt>
                <c:pt idx="304">
                  <c:v>555.72</c:v>
                </c:pt>
                <c:pt idx="305">
                  <c:v>555.70100000000002</c:v>
                </c:pt>
                <c:pt idx="306">
                  <c:v>555.66</c:v>
                </c:pt>
                <c:pt idx="307">
                  <c:v>555.61500000000001</c:v>
                </c:pt>
                <c:pt idx="308">
                  <c:v>555.58199999999999</c:v>
                </c:pt>
                <c:pt idx="309">
                  <c:v>555.55099999999948</c:v>
                </c:pt>
                <c:pt idx="310">
                  <c:v>555.52</c:v>
                </c:pt>
                <c:pt idx="311">
                  <c:v>555.49400000000003</c:v>
                </c:pt>
                <c:pt idx="312">
                  <c:v>555.4619999999984</c:v>
                </c:pt>
                <c:pt idx="313">
                  <c:v>555.43299999999851</c:v>
                </c:pt>
                <c:pt idx="314">
                  <c:v>555.39699999999948</c:v>
                </c:pt>
                <c:pt idx="315">
                  <c:v>555.36599999999839</c:v>
                </c:pt>
                <c:pt idx="316">
                  <c:v>555.35399999999947</c:v>
                </c:pt>
                <c:pt idx="317">
                  <c:v>555.33399999999949</c:v>
                </c:pt>
                <c:pt idx="318">
                  <c:v>555.30499999999938</c:v>
                </c:pt>
                <c:pt idx="319">
                  <c:v>555.26400000000001</c:v>
                </c:pt>
                <c:pt idx="320">
                  <c:v>555.21</c:v>
                </c:pt>
                <c:pt idx="321">
                  <c:v>555.17100000000005</c:v>
                </c:pt>
                <c:pt idx="322">
                  <c:v>555.15199999999948</c:v>
                </c:pt>
                <c:pt idx="323">
                  <c:v>555.11199999999997</c:v>
                </c:pt>
                <c:pt idx="324">
                  <c:v>555.077</c:v>
                </c:pt>
                <c:pt idx="325">
                  <c:v>555.04499999999996</c:v>
                </c:pt>
                <c:pt idx="326">
                  <c:v>554.99300000000005</c:v>
                </c:pt>
                <c:pt idx="327">
                  <c:v>554.94499999999948</c:v>
                </c:pt>
                <c:pt idx="328">
                  <c:v>554.91099999999949</c:v>
                </c:pt>
                <c:pt idx="329">
                  <c:v>554.87199999999996</c:v>
                </c:pt>
                <c:pt idx="330">
                  <c:v>554.84799999999802</c:v>
                </c:pt>
                <c:pt idx="331">
                  <c:v>554.78700000000003</c:v>
                </c:pt>
                <c:pt idx="332">
                  <c:v>554.76499999999999</c:v>
                </c:pt>
                <c:pt idx="333">
                  <c:v>554.721</c:v>
                </c:pt>
                <c:pt idx="334">
                  <c:v>554.72500000000002</c:v>
                </c:pt>
                <c:pt idx="335">
                  <c:v>554.67700000000002</c:v>
                </c:pt>
                <c:pt idx="336">
                  <c:v>554.65699999999947</c:v>
                </c:pt>
                <c:pt idx="337">
                  <c:v>554.60900000000004</c:v>
                </c:pt>
                <c:pt idx="338">
                  <c:v>554.60900000000004</c:v>
                </c:pt>
                <c:pt idx="339">
                  <c:v>554.57100000000003</c:v>
                </c:pt>
                <c:pt idx="340">
                  <c:v>554.52099999999996</c:v>
                </c:pt>
                <c:pt idx="341">
                  <c:v>554.48699999999997</c:v>
                </c:pt>
                <c:pt idx="342">
                  <c:v>554.45099999999877</c:v>
                </c:pt>
                <c:pt idx="343">
                  <c:v>554.41399999999999</c:v>
                </c:pt>
                <c:pt idx="344">
                  <c:v>554.3609999999984</c:v>
                </c:pt>
                <c:pt idx="345">
                  <c:v>554.31899999999996</c:v>
                </c:pt>
                <c:pt idx="346">
                  <c:v>554.29200000000003</c:v>
                </c:pt>
                <c:pt idx="347">
                  <c:v>554.23699999999997</c:v>
                </c:pt>
                <c:pt idx="348">
                  <c:v>554.20000000000005</c:v>
                </c:pt>
                <c:pt idx="349">
                  <c:v>554.17300000000137</c:v>
                </c:pt>
                <c:pt idx="350">
                  <c:v>554.13800000000003</c:v>
                </c:pt>
                <c:pt idx="351">
                  <c:v>554.09</c:v>
                </c:pt>
                <c:pt idx="352">
                  <c:v>554.07100000000003</c:v>
                </c:pt>
                <c:pt idx="353">
                  <c:v>554.02300000000002</c:v>
                </c:pt>
                <c:pt idx="354">
                  <c:v>553.98</c:v>
                </c:pt>
                <c:pt idx="355">
                  <c:v>553.95799999999826</c:v>
                </c:pt>
                <c:pt idx="356">
                  <c:v>553.92099999999948</c:v>
                </c:pt>
                <c:pt idx="357">
                  <c:v>553.88900000000001</c:v>
                </c:pt>
                <c:pt idx="358">
                  <c:v>553.84999999999877</c:v>
                </c:pt>
                <c:pt idx="359">
                  <c:v>553.80599999999947</c:v>
                </c:pt>
                <c:pt idx="360">
                  <c:v>553.78000000000054</c:v>
                </c:pt>
                <c:pt idx="361">
                  <c:v>553.74300000000005</c:v>
                </c:pt>
                <c:pt idx="362">
                  <c:v>553.71400000000051</c:v>
                </c:pt>
                <c:pt idx="363">
                  <c:v>553.70000000000005</c:v>
                </c:pt>
                <c:pt idx="364">
                  <c:v>553.66899999999998</c:v>
                </c:pt>
              </c:numCache>
            </c:numRef>
          </c:val>
        </c:ser>
        <c:ser>
          <c:idx val="3"/>
          <c:order val="3"/>
          <c:tx>
            <c:strRef>
              <c:f>Sheet8!$H$1</c:f>
              <c:strCache>
                <c:ptCount val="1"/>
                <c:pt idx="0">
                  <c:v>FSL</c:v>
                </c:pt>
              </c:strCache>
            </c:strRef>
          </c:tx>
          <c:spPr>
            <a:ln w="3175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numRef>
              <c:f>Sheet8!$D$2:$D$366</c:f>
              <c:numCache>
                <c:formatCode>dd\-mmm\-yy</c:formatCode>
                <c:ptCount val="365"/>
                <c:pt idx="0">
                  <c:v>40544</c:v>
                </c:pt>
                <c:pt idx="1">
                  <c:v>40545</c:v>
                </c:pt>
                <c:pt idx="2">
                  <c:v>40546</c:v>
                </c:pt>
                <c:pt idx="3">
                  <c:v>40547</c:v>
                </c:pt>
                <c:pt idx="4">
                  <c:v>40548</c:v>
                </c:pt>
                <c:pt idx="5">
                  <c:v>40549</c:v>
                </c:pt>
                <c:pt idx="6">
                  <c:v>40550</c:v>
                </c:pt>
                <c:pt idx="7">
                  <c:v>40551</c:v>
                </c:pt>
                <c:pt idx="8">
                  <c:v>40552</c:v>
                </c:pt>
                <c:pt idx="9">
                  <c:v>40553</c:v>
                </c:pt>
                <c:pt idx="10">
                  <c:v>40554</c:v>
                </c:pt>
                <c:pt idx="11">
                  <c:v>40555</c:v>
                </c:pt>
                <c:pt idx="12">
                  <c:v>40556</c:v>
                </c:pt>
                <c:pt idx="13">
                  <c:v>40557</c:v>
                </c:pt>
                <c:pt idx="14">
                  <c:v>40558</c:v>
                </c:pt>
                <c:pt idx="15">
                  <c:v>40559</c:v>
                </c:pt>
                <c:pt idx="16">
                  <c:v>40560</c:v>
                </c:pt>
                <c:pt idx="17">
                  <c:v>40561</c:v>
                </c:pt>
                <c:pt idx="18">
                  <c:v>40562</c:v>
                </c:pt>
                <c:pt idx="19">
                  <c:v>40563</c:v>
                </c:pt>
                <c:pt idx="20">
                  <c:v>40564</c:v>
                </c:pt>
                <c:pt idx="21">
                  <c:v>40565</c:v>
                </c:pt>
                <c:pt idx="22">
                  <c:v>40566</c:v>
                </c:pt>
                <c:pt idx="23">
                  <c:v>40567</c:v>
                </c:pt>
                <c:pt idx="24">
                  <c:v>40568</c:v>
                </c:pt>
                <c:pt idx="25">
                  <c:v>40569</c:v>
                </c:pt>
                <c:pt idx="26">
                  <c:v>40570</c:v>
                </c:pt>
                <c:pt idx="27">
                  <c:v>40571</c:v>
                </c:pt>
                <c:pt idx="28">
                  <c:v>40572</c:v>
                </c:pt>
                <c:pt idx="29">
                  <c:v>40573</c:v>
                </c:pt>
                <c:pt idx="30">
                  <c:v>40574</c:v>
                </c:pt>
                <c:pt idx="31">
                  <c:v>40575</c:v>
                </c:pt>
                <c:pt idx="32">
                  <c:v>40576</c:v>
                </c:pt>
                <c:pt idx="33">
                  <c:v>40577</c:v>
                </c:pt>
                <c:pt idx="34">
                  <c:v>40578</c:v>
                </c:pt>
                <c:pt idx="35">
                  <c:v>40579</c:v>
                </c:pt>
                <c:pt idx="36">
                  <c:v>40580</c:v>
                </c:pt>
                <c:pt idx="37">
                  <c:v>40581</c:v>
                </c:pt>
                <c:pt idx="38">
                  <c:v>40582</c:v>
                </c:pt>
                <c:pt idx="39">
                  <c:v>40583</c:v>
                </c:pt>
                <c:pt idx="40">
                  <c:v>40584</c:v>
                </c:pt>
                <c:pt idx="41">
                  <c:v>40585</c:v>
                </c:pt>
                <c:pt idx="42">
                  <c:v>40586</c:v>
                </c:pt>
                <c:pt idx="43">
                  <c:v>40587</c:v>
                </c:pt>
                <c:pt idx="44">
                  <c:v>40588</c:v>
                </c:pt>
                <c:pt idx="45">
                  <c:v>40589</c:v>
                </c:pt>
                <c:pt idx="46">
                  <c:v>40590</c:v>
                </c:pt>
                <c:pt idx="47">
                  <c:v>40591</c:v>
                </c:pt>
                <c:pt idx="48">
                  <c:v>40592</c:v>
                </c:pt>
                <c:pt idx="49">
                  <c:v>40593</c:v>
                </c:pt>
                <c:pt idx="50">
                  <c:v>40594</c:v>
                </c:pt>
                <c:pt idx="51">
                  <c:v>40595</c:v>
                </c:pt>
                <c:pt idx="52">
                  <c:v>40596</c:v>
                </c:pt>
                <c:pt idx="53">
                  <c:v>40597</c:v>
                </c:pt>
                <c:pt idx="54">
                  <c:v>40598</c:v>
                </c:pt>
                <c:pt idx="55">
                  <c:v>40599</c:v>
                </c:pt>
                <c:pt idx="56">
                  <c:v>40600</c:v>
                </c:pt>
                <c:pt idx="57">
                  <c:v>40601</c:v>
                </c:pt>
                <c:pt idx="58">
                  <c:v>40602</c:v>
                </c:pt>
                <c:pt idx="59">
                  <c:v>40603</c:v>
                </c:pt>
                <c:pt idx="60">
                  <c:v>40604</c:v>
                </c:pt>
                <c:pt idx="61">
                  <c:v>40605</c:v>
                </c:pt>
                <c:pt idx="62">
                  <c:v>40606</c:v>
                </c:pt>
                <c:pt idx="63">
                  <c:v>40607</c:v>
                </c:pt>
                <c:pt idx="64">
                  <c:v>40608</c:v>
                </c:pt>
                <c:pt idx="65">
                  <c:v>40609</c:v>
                </c:pt>
                <c:pt idx="66">
                  <c:v>40610</c:v>
                </c:pt>
                <c:pt idx="67">
                  <c:v>40611</c:v>
                </c:pt>
                <c:pt idx="68">
                  <c:v>40612</c:v>
                </c:pt>
                <c:pt idx="69">
                  <c:v>40613</c:v>
                </c:pt>
                <c:pt idx="70">
                  <c:v>40614</c:v>
                </c:pt>
                <c:pt idx="71">
                  <c:v>40615</c:v>
                </c:pt>
                <c:pt idx="72">
                  <c:v>40616</c:v>
                </c:pt>
                <c:pt idx="73">
                  <c:v>40617</c:v>
                </c:pt>
                <c:pt idx="74">
                  <c:v>40618</c:v>
                </c:pt>
                <c:pt idx="75">
                  <c:v>40619</c:v>
                </c:pt>
                <c:pt idx="76">
                  <c:v>40620</c:v>
                </c:pt>
                <c:pt idx="77">
                  <c:v>40621</c:v>
                </c:pt>
                <c:pt idx="78">
                  <c:v>40622</c:v>
                </c:pt>
                <c:pt idx="79">
                  <c:v>40623</c:v>
                </c:pt>
                <c:pt idx="80">
                  <c:v>40624</c:v>
                </c:pt>
                <c:pt idx="81">
                  <c:v>40625</c:v>
                </c:pt>
                <c:pt idx="82">
                  <c:v>40626</c:v>
                </c:pt>
                <c:pt idx="83">
                  <c:v>40627</c:v>
                </c:pt>
                <c:pt idx="84">
                  <c:v>40628</c:v>
                </c:pt>
                <c:pt idx="85">
                  <c:v>40629</c:v>
                </c:pt>
                <c:pt idx="86">
                  <c:v>40630</c:v>
                </c:pt>
                <c:pt idx="87">
                  <c:v>40631</c:v>
                </c:pt>
                <c:pt idx="88">
                  <c:v>40632</c:v>
                </c:pt>
                <c:pt idx="89">
                  <c:v>40633</c:v>
                </c:pt>
                <c:pt idx="90">
                  <c:v>40634</c:v>
                </c:pt>
                <c:pt idx="91">
                  <c:v>40635</c:v>
                </c:pt>
                <c:pt idx="92">
                  <c:v>40636</c:v>
                </c:pt>
                <c:pt idx="93">
                  <c:v>40637</c:v>
                </c:pt>
                <c:pt idx="94">
                  <c:v>40638</c:v>
                </c:pt>
                <c:pt idx="95">
                  <c:v>40639</c:v>
                </c:pt>
                <c:pt idx="96">
                  <c:v>40640</c:v>
                </c:pt>
                <c:pt idx="97">
                  <c:v>40641</c:v>
                </c:pt>
                <c:pt idx="98">
                  <c:v>40642</c:v>
                </c:pt>
                <c:pt idx="99">
                  <c:v>40643</c:v>
                </c:pt>
                <c:pt idx="100">
                  <c:v>40644</c:v>
                </c:pt>
                <c:pt idx="101">
                  <c:v>40645</c:v>
                </c:pt>
                <c:pt idx="102">
                  <c:v>40646</c:v>
                </c:pt>
                <c:pt idx="103">
                  <c:v>40647</c:v>
                </c:pt>
                <c:pt idx="104">
                  <c:v>40648</c:v>
                </c:pt>
                <c:pt idx="105">
                  <c:v>40649</c:v>
                </c:pt>
                <c:pt idx="106">
                  <c:v>40650</c:v>
                </c:pt>
                <c:pt idx="107">
                  <c:v>40651</c:v>
                </c:pt>
                <c:pt idx="108">
                  <c:v>40652</c:v>
                </c:pt>
                <c:pt idx="109">
                  <c:v>40653</c:v>
                </c:pt>
                <c:pt idx="110">
                  <c:v>40654</c:v>
                </c:pt>
                <c:pt idx="111">
                  <c:v>40655</c:v>
                </c:pt>
                <c:pt idx="112">
                  <c:v>40656</c:v>
                </c:pt>
                <c:pt idx="113">
                  <c:v>40657</c:v>
                </c:pt>
                <c:pt idx="114">
                  <c:v>40658</c:v>
                </c:pt>
                <c:pt idx="115">
                  <c:v>40659</c:v>
                </c:pt>
                <c:pt idx="116">
                  <c:v>40660</c:v>
                </c:pt>
                <c:pt idx="117">
                  <c:v>40661</c:v>
                </c:pt>
                <c:pt idx="118">
                  <c:v>40662</c:v>
                </c:pt>
                <c:pt idx="119">
                  <c:v>40663</c:v>
                </c:pt>
                <c:pt idx="120">
                  <c:v>40664</c:v>
                </c:pt>
                <c:pt idx="121">
                  <c:v>40665</c:v>
                </c:pt>
                <c:pt idx="122">
                  <c:v>40666</c:v>
                </c:pt>
                <c:pt idx="123">
                  <c:v>40667</c:v>
                </c:pt>
                <c:pt idx="124">
                  <c:v>40668</c:v>
                </c:pt>
                <c:pt idx="125">
                  <c:v>40669</c:v>
                </c:pt>
                <c:pt idx="126">
                  <c:v>40670</c:v>
                </c:pt>
                <c:pt idx="127">
                  <c:v>40671</c:v>
                </c:pt>
                <c:pt idx="128">
                  <c:v>40672</c:v>
                </c:pt>
                <c:pt idx="129">
                  <c:v>40673</c:v>
                </c:pt>
                <c:pt idx="130">
                  <c:v>40674</c:v>
                </c:pt>
                <c:pt idx="131">
                  <c:v>40675</c:v>
                </c:pt>
                <c:pt idx="132">
                  <c:v>40676</c:v>
                </c:pt>
                <c:pt idx="133">
                  <c:v>40677</c:v>
                </c:pt>
                <c:pt idx="134">
                  <c:v>40678</c:v>
                </c:pt>
                <c:pt idx="135">
                  <c:v>40679</c:v>
                </c:pt>
                <c:pt idx="136">
                  <c:v>40680</c:v>
                </c:pt>
                <c:pt idx="137">
                  <c:v>40681</c:v>
                </c:pt>
                <c:pt idx="138">
                  <c:v>40682</c:v>
                </c:pt>
                <c:pt idx="139">
                  <c:v>40683</c:v>
                </c:pt>
                <c:pt idx="140">
                  <c:v>40684</c:v>
                </c:pt>
                <c:pt idx="141">
                  <c:v>40685</c:v>
                </c:pt>
                <c:pt idx="142">
                  <c:v>40686</c:v>
                </c:pt>
                <c:pt idx="143">
                  <c:v>40687</c:v>
                </c:pt>
                <c:pt idx="144">
                  <c:v>40688</c:v>
                </c:pt>
                <c:pt idx="145">
                  <c:v>40689</c:v>
                </c:pt>
                <c:pt idx="146">
                  <c:v>40690</c:v>
                </c:pt>
                <c:pt idx="147">
                  <c:v>40691</c:v>
                </c:pt>
                <c:pt idx="148">
                  <c:v>40692</c:v>
                </c:pt>
                <c:pt idx="149">
                  <c:v>40693</c:v>
                </c:pt>
                <c:pt idx="150">
                  <c:v>40694</c:v>
                </c:pt>
                <c:pt idx="151">
                  <c:v>40695</c:v>
                </c:pt>
                <c:pt idx="152">
                  <c:v>40696</c:v>
                </c:pt>
                <c:pt idx="153">
                  <c:v>40697</c:v>
                </c:pt>
                <c:pt idx="154">
                  <c:v>40698</c:v>
                </c:pt>
                <c:pt idx="155">
                  <c:v>40699</c:v>
                </c:pt>
                <c:pt idx="156">
                  <c:v>40700</c:v>
                </c:pt>
                <c:pt idx="157">
                  <c:v>40701</c:v>
                </c:pt>
                <c:pt idx="158">
                  <c:v>40702</c:v>
                </c:pt>
                <c:pt idx="159">
                  <c:v>40703</c:v>
                </c:pt>
                <c:pt idx="160">
                  <c:v>40704</c:v>
                </c:pt>
                <c:pt idx="161">
                  <c:v>40705</c:v>
                </c:pt>
                <c:pt idx="162">
                  <c:v>40706</c:v>
                </c:pt>
                <c:pt idx="163">
                  <c:v>40707</c:v>
                </c:pt>
                <c:pt idx="164">
                  <c:v>40708</c:v>
                </c:pt>
                <c:pt idx="165">
                  <c:v>40709</c:v>
                </c:pt>
                <c:pt idx="166">
                  <c:v>40710</c:v>
                </c:pt>
                <c:pt idx="167">
                  <c:v>40711</c:v>
                </c:pt>
                <c:pt idx="168">
                  <c:v>40712</c:v>
                </c:pt>
                <c:pt idx="169">
                  <c:v>40713</c:v>
                </c:pt>
                <c:pt idx="170">
                  <c:v>40714</c:v>
                </c:pt>
                <c:pt idx="171">
                  <c:v>40715</c:v>
                </c:pt>
                <c:pt idx="172">
                  <c:v>40716</c:v>
                </c:pt>
                <c:pt idx="173">
                  <c:v>40717</c:v>
                </c:pt>
                <c:pt idx="174">
                  <c:v>40718</c:v>
                </c:pt>
                <c:pt idx="175">
                  <c:v>40719</c:v>
                </c:pt>
                <c:pt idx="176">
                  <c:v>40720</c:v>
                </c:pt>
                <c:pt idx="177">
                  <c:v>40721</c:v>
                </c:pt>
                <c:pt idx="178">
                  <c:v>40722</c:v>
                </c:pt>
                <c:pt idx="179">
                  <c:v>40723</c:v>
                </c:pt>
                <c:pt idx="180">
                  <c:v>40724</c:v>
                </c:pt>
                <c:pt idx="181">
                  <c:v>40725</c:v>
                </c:pt>
                <c:pt idx="182">
                  <c:v>40726</c:v>
                </c:pt>
                <c:pt idx="183">
                  <c:v>40727</c:v>
                </c:pt>
                <c:pt idx="184">
                  <c:v>40728</c:v>
                </c:pt>
                <c:pt idx="185">
                  <c:v>40729</c:v>
                </c:pt>
                <c:pt idx="186">
                  <c:v>40730</c:v>
                </c:pt>
                <c:pt idx="187">
                  <c:v>40731</c:v>
                </c:pt>
                <c:pt idx="188">
                  <c:v>40732</c:v>
                </c:pt>
                <c:pt idx="189">
                  <c:v>40733</c:v>
                </c:pt>
                <c:pt idx="190">
                  <c:v>40734</c:v>
                </c:pt>
                <c:pt idx="191">
                  <c:v>40735</c:v>
                </c:pt>
                <c:pt idx="192">
                  <c:v>40736</c:v>
                </c:pt>
                <c:pt idx="193">
                  <c:v>40737</c:v>
                </c:pt>
                <c:pt idx="194">
                  <c:v>40738</c:v>
                </c:pt>
                <c:pt idx="195">
                  <c:v>40739</c:v>
                </c:pt>
                <c:pt idx="196">
                  <c:v>40740</c:v>
                </c:pt>
                <c:pt idx="197">
                  <c:v>40741</c:v>
                </c:pt>
                <c:pt idx="198">
                  <c:v>40742</c:v>
                </c:pt>
                <c:pt idx="199">
                  <c:v>40743</c:v>
                </c:pt>
                <c:pt idx="200">
                  <c:v>40744</c:v>
                </c:pt>
                <c:pt idx="201">
                  <c:v>40745</c:v>
                </c:pt>
                <c:pt idx="202">
                  <c:v>40746</c:v>
                </c:pt>
                <c:pt idx="203">
                  <c:v>40747</c:v>
                </c:pt>
                <c:pt idx="204">
                  <c:v>40748</c:v>
                </c:pt>
                <c:pt idx="205">
                  <c:v>40749</c:v>
                </c:pt>
                <c:pt idx="206">
                  <c:v>40750</c:v>
                </c:pt>
                <c:pt idx="207">
                  <c:v>40751</c:v>
                </c:pt>
                <c:pt idx="208">
                  <c:v>40752</c:v>
                </c:pt>
                <c:pt idx="209">
                  <c:v>40753</c:v>
                </c:pt>
                <c:pt idx="210">
                  <c:v>40754</c:v>
                </c:pt>
                <c:pt idx="211">
                  <c:v>40755</c:v>
                </c:pt>
                <c:pt idx="212">
                  <c:v>40756</c:v>
                </c:pt>
                <c:pt idx="213">
                  <c:v>40757</c:v>
                </c:pt>
                <c:pt idx="214">
                  <c:v>40758</c:v>
                </c:pt>
                <c:pt idx="215">
                  <c:v>40759</c:v>
                </c:pt>
                <c:pt idx="216">
                  <c:v>40760</c:v>
                </c:pt>
                <c:pt idx="217">
                  <c:v>40761</c:v>
                </c:pt>
                <c:pt idx="218">
                  <c:v>40762</c:v>
                </c:pt>
                <c:pt idx="219">
                  <c:v>40763</c:v>
                </c:pt>
                <c:pt idx="220">
                  <c:v>40764</c:v>
                </c:pt>
                <c:pt idx="221">
                  <c:v>40765</c:v>
                </c:pt>
                <c:pt idx="222">
                  <c:v>40766</c:v>
                </c:pt>
                <c:pt idx="223">
                  <c:v>40767</c:v>
                </c:pt>
                <c:pt idx="224">
                  <c:v>40768</c:v>
                </c:pt>
                <c:pt idx="225">
                  <c:v>40769</c:v>
                </c:pt>
                <c:pt idx="226">
                  <c:v>40770</c:v>
                </c:pt>
                <c:pt idx="227">
                  <c:v>40771</c:v>
                </c:pt>
                <c:pt idx="228">
                  <c:v>40772</c:v>
                </c:pt>
                <c:pt idx="229">
                  <c:v>40773</c:v>
                </c:pt>
                <c:pt idx="230">
                  <c:v>40774</c:v>
                </c:pt>
                <c:pt idx="231">
                  <c:v>40775</c:v>
                </c:pt>
                <c:pt idx="232">
                  <c:v>40776</c:v>
                </c:pt>
                <c:pt idx="233">
                  <c:v>40777</c:v>
                </c:pt>
                <c:pt idx="234">
                  <c:v>40778</c:v>
                </c:pt>
                <c:pt idx="235">
                  <c:v>40779</c:v>
                </c:pt>
                <c:pt idx="236">
                  <c:v>40780</c:v>
                </c:pt>
                <c:pt idx="237">
                  <c:v>40781</c:v>
                </c:pt>
                <c:pt idx="238">
                  <c:v>40782</c:v>
                </c:pt>
                <c:pt idx="239">
                  <c:v>40783</c:v>
                </c:pt>
                <c:pt idx="240">
                  <c:v>40784</c:v>
                </c:pt>
                <c:pt idx="241">
                  <c:v>40785</c:v>
                </c:pt>
                <c:pt idx="242">
                  <c:v>40786</c:v>
                </c:pt>
                <c:pt idx="243">
                  <c:v>40787</c:v>
                </c:pt>
                <c:pt idx="244">
                  <c:v>40788</c:v>
                </c:pt>
                <c:pt idx="245">
                  <c:v>40789</c:v>
                </c:pt>
                <c:pt idx="246">
                  <c:v>40790</c:v>
                </c:pt>
                <c:pt idx="247">
                  <c:v>40791</c:v>
                </c:pt>
                <c:pt idx="248">
                  <c:v>40792</c:v>
                </c:pt>
                <c:pt idx="249">
                  <c:v>40793</c:v>
                </c:pt>
                <c:pt idx="250">
                  <c:v>40794</c:v>
                </c:pt>
                <c:pt idx="251">
                  <c:v>40795</c:v>
                </c:pt>
                <c:pt idx="252">
                  <c:v>40796</c:v>
                </c:pt>
                <c:pt idx="253">
                  <c:v>40797</c:v>
                </c:pt>
                <c:pt idx="254">
                  <c:v>40798</c:v>
                </c:pt>
                <c:pt idx="255">
                  <c:v>40799</c:v>
                </c:pt>
                <c:pt idx="256">
                  <c:v>40800</c:v>
                </c:pt>
                <c:pt idx="257">
                  <c:v>40801</c:v>
                </c:pt>
                <c:pt idx="258">
                  <c:v>40802</c:v>
                </c:pt>
                <c:pt idx="259">
                  <c:v>40803</c:v>
                </c:pt>
                <c:pt idx="260">
                  <c:v>40804</c:v>
                </c:pt>
                <c:pt idx="261">
                  <c:v>40805</c:v>
                </c:pt>
                <c:pt idx="262">
                  <c:v>40806</c:v>
                </c:pt>
                <c:pt idx="263">
                  <c:v>40807</c:v>
                </c:pt>
                <c:pt idx="264">
                  <c:v>40808</c:v>
                </c:pt>
                <c:pt idx="265">
                  <c:v>40809</c:v>
                </c:pt>
                <c:pt idx="266">
                  <c:v>40810</c:v>
                </c:pt>
                <c:pt idx="267">
                  <c:v>40811</c:v>
                </c:pt>
                <c:pt idx="268">
                  <c:v>40812</c:v>
                </c:pt>
                <c:pt idx="269">
                  <c:v>40813</c:v>
                </c:pt>
                <c:pt idx="270">
                  <c:v>40814</c:v>
                </c:pt>
                <c:pt idx="271">
                  <c:v>40815</c:v>
                </c:pt>
                <c:pt idx="272">
                  <c:v>40816</c:v>
                </c:pt>
                <c:pt idx="273">
                  <c:v>40817</c:v>
                </c:pt>
                <c:pt idx="274">
                  <c:v>40818</c:v>
                </c:pt>
                <c:pt idx="275">
                  <c:v>40819</c:v>
                </c:pt>
                <c:pt idx="276">
                  <c:v>40820</c:v>
                </c:pt>
                <c:pt idx="277">
                  <c:v>40821</c:v>
                </c:pt>
                <c:pt idx="278">
                  <c:v>40822</c:v>
                </c:pt>
                <c:pt idx="279">
                  <c:v>40823</c:v>
                </c:pt>
                <c:pt idx="280">
                  <c:v>40824</c:v>
                </c:pt>
                <c:pt idx="281">
                  <c:v>40825</c:v>
                </c:pt>
                <c:pt idx="282">
                  <c:v>40826</c:v>
                </c:pt>
                <c:pt idx="283">
                  <c:v>40827</c:v>
                </c:pt>
                <c:pt idx="284">
                  <c:v>40828</c:v>
                </c:pt>
                <c:pt idx="285">
                  <c:v>40829</c:v>
                </c:pt>
                <c:pt idx="286">
                  <c:v>40830</c:v>
                </c:pt>
                <c:pt idx="287">
                  <c:v>40831</c:v>
                </c:pt>
                <c:pt idx="288">
                  <c:v>40832</c:v>
                </c:pt>
                <c:pt idx="289">
                  <c:v>40833</c:v>
                </c:pt>
                <c:pt idx="290">
                  <c:v>40834</c:v>
                </c:pt>
                <c:pt idx="291">
                  <c:v>40835</c:v>
                </c:pt>
                <c:pt idx="292">
                  <c:v>40836</c:v>
                </c:pt>
                <c:pt idx="293">
                  <c:v>40837</c:v>
                </c:pt>
                <c:pt idx="294">
                  <c:v>40838</c:v>
                </c:pt>
                <c:pt idx="295">
                  <c:v>40839</c:v>
                </c:pt>
                <c:pt idx="296">
                  <c:v>40840</c:v>
                </c:pt>
                <c:pt idx="297">
                  <c:v>40841</c:v>
                </c:pt>
                <c:pt idx="298">
                  <c:v>40842</c:v>
                </c:pt>
                <c:pt idx="299">
                  <c:v>40843</c:v>
                </c:pt>
                <c:pt idx="300">
                  <c:v>40844</c:v>
                </c:pt>
                <c:pt idx="301">
                  <c:v>40845</c:v>
                </c:pt>
                <c:pt idx="302">
                  <c:v>40846</c:v>
                </c:pt>
                <c:pt idx="303">
                  <c:v>40847</c:v>
                </c:pt>
                <c:pt idx="304">
                  <c:v>40848</c:v>
                </c:pt>
                <c:pt idx="305">
                  <c:v>40849</c:v>
                </c:pt>
                <c:pt idx="306">
                  <c:v>40850</c:v>
                </c:pt>
                <c:pt idx="307">
                  <c:v>40851</c:v>
                </c:pt>
                <c:pt idx="308">
                  <c:v>40852</c:v>
                </c:pt>
                <c:pt idx="309">
                  <c:v>40853</c:v>
                </c:pt>
                <c:pt idx="310">
                  <c:v>40854</c:v>
                </c:pt>
                <c:pt idx="311">
                  <c:v>40855</c:v>
                </c:pt>
                <c:pt idx="312">
                  <c:v>40856</c:v>
                </c:pt>
                <c:pt idx="313">
                  <c:v>40857</c:v>
                </c:pt>
                <c:pt idx="314">
                  <c:v>40858</c:v>
                </c:pt>
                <c:pt idx="315">
                  <c:v>40859</c:v>
                </c:pt>
                <c:pt idx="316">
                  <c:v>40860</c:v>
                </c:pt>
                <c:pt idx="317">
                  <c:v>40861</c:v>
                </c:pt>
                <c:pt idx="318">
                  <c:v>40862</c:v>
                </c:pt>
                <c:pt idx="319">
                  <c:v>40863</c:v>
                </c:pt>
                <c:pt idx="320">
                  <c:v>40864</c:v>
                </c:pt>
                <c:pt idx="321">
                  <c:v>40865</c:v>
                </c:pt>
                <c:pt idx="322">
                  <c:v>40866</c:v>
                </c:pt>
                <c:pt idx="323">
                  <c:v>40867</c:v>
                </c:pt>
                <c:pt idx="324">
                  <c:v>40868</c:v>
                </c:pt>
                <c:pt idx="325">
                  <c:v>40869</c:v>
                </c:pt>
                <c:pt idx="326">
                  <c:v>40870</c:v>
                </c:pt>
                <c:pt idx="327">
                  <c:v>40871</c:v>
                </c:pt>
                <c:pt idx="328">
                  <c:v>40872</c:v>
                </c:pt>
                <c:pt idx="329">
                  <c:v>40873</c:v>
                </c:pt>
                <c:pt idx="330">
                  <c:v>40874</c:v>
                </c:pt>
                <c:pt idx="331">
                  <c:v>40875</c:v>
                </c:pt>
                <c:pt idx="332">
                  <c:v>40876</c:v>
                </c:pt>
                <c:pt idx="333">
                  <c:v>40877</c:v>
                </c:pt>
                <c:pt idx="334">
                  <c:v>40878</c:v>
                </c:pt>
                <c:pt idx="335">
                  <c:v>40879</c:v>
                </c:pt>
                <c:pt idx="336">
                  <c:v>40880</c:v>
                </c:pt>
                <c:pt idx="337">
                  <c:v>40881</c:v>
                </c:pt>
                <c:pt idx="338">
                  <c:v>40882</c:v>
                </c:pt>
                <c:pt idx="339">
                  <c:v>40883</c:v>
                </c:pt>
                <c:pt idx="340">
                  <c:v>40884</c:v>
                </c:pt>
                <c:pt idx="341">
                  <c:v>40885</c:v>
                </c:pt>
                <c:pt idx="342">
                  <c:v>40886</c:v>
                </c:pt>
                <c:pt idx="343">
                  <c:v>40887</c:v>
                </c:pt>
                <c:pt idx="344">
                  <c:v>40888</c:v>
                </c:pt>
                <c:pt idx="345">
                  <c:v>40889</c:v>
                </c:pt>
                <c:pt idx="346">
                  <c:v>40890</c:v>
                </c:pt>
                <c:pt idx="347">
                  <c:v>40891</c:v>
                </c:pt>
                <c:pt idx="348">
                  <c:v>40892</c:v>
                </c:pt>
                <c:pt idx="349">
                  <c:v>40893</c:v>
                </c:pt>
                <c:pt idx="350">
                  <c:v>40894</c:v>
                </c:pt>
                <c:pt idx="351">
                  <c:v>40895</c:v>
                </c:pt>
                <c:pt idx="352">
                  <c:v>40896</c:v>
                </c:pt>
                <c:pt idx="353">
                  <c:v>40897</c:v>
                </c:pt>
                <c:pt idx="354">
                  <c:v>40898</c:v>
                </c:pt>
                <c:pt idx="355">
                  <c:v>40899</c:v>
                </c:pt>
                <c:pt idx="356">
                  <c:v>40900</c:v>
                </c:pt>
                <c:pt idx="357">
                  <c:v>40901</c:v>
                </c:pt>
                <c:pt idx="358">
                  <c:v>40902</c:v>
                </c:pt>
                <c:pt idx="359">
                  <c:v>40903</c:v>
                </c:pt>
                <c:pt idx="360">
                  <c:v>40904</c:v>
                </c:pt>
                <c:pt idx="361">
                  <c:v>40905</c:v>
                </c:pt>
                <c:pt idx="362">
                  <c:v>40906</c:v>
                </c:pt>
                <c:pt idx="363">
                  <c:v>40907</c:v>
                </c:pt>
                <c:pt idx="364">
                  <c:v>40908</c:v>
                </c:pt>
              </c:numCache>
            </c:numRef>
          </c:cat>
          <c:val>
            <c:numRef>
              <c:f>Sheet8!$H$2:$H$366</c:f>
              <c:numCache>
                <c:formatCode>General</c:formatCode>
                <c:ptCount val="365"/>
                <c:pt idx="0">
                  <c:v>556.87</c:v>
                </c:pt>
                <c:pt idx="1">
                  <c:v>556.87</c:v>
                </c:pt>
                <c:pt idx="2">
                  <c:v>556.87</c:v>
                </c:pt>
                <c:pt idx="3">
                  <c:v>556.87</c:v>
                </c:pt>
                <c:pt idx="4">
                  <c:v>556.87</c:v>
                </c:pt>
                <c:pt idx="5">
                  <c:v>556.87</c:v>
                </c:pt>
                <c:pt idx="6">
                  <c:v>556.87</c:v>
                </c:pt>
                <c:pt idx="7">
                  <c:v>556.87</c:v>
                </c:pt>
                <c:pt idx="8">
                  <c:v>556.87</c:v>
                </c:pt>
                <c:pt idx="9">
                  <c:v>556.87</c:v>
                </c:pt>
                <c:pt idx="10">
                  <c:v>556.87</c:v>
                </c:pt>
                <c:pt idx="11">
                  <c:v>556.87</c:v>
                </c:pt>
                <c:pt idx="12">
                  <c:v>556.87</c:v>
                </c:pt>
                <c:pt idx="13">
                  <c:v>556.87</c:v>
                </c:pt>
                <c:pt idx="14">
                  <c:v>556.87</c:v>
                </c:pt>
                <c:pt idx="15">
                  <c:v>556.87</c:v>
                </c:pt>
                <c:pt idx="16">
                  <c:v>556.87</c:v>
                </c:pt>
                <c:pt idx="17">
                  <c:v>556.87</c:v>
                </c:pt>
                <c:pt idx="18">
                  <c:v>556.87</c:v>
                </c:pt>
                <c:pt idx="19">
                  <c:v>556.87</c:v>
                </c:pt>
                <c:pt idx="20">
                  <c:v>556.87</c:v>
                </c:pt>
                <c:pt idx="21">
                  <c:v>556.87</c:v>
                </c:pt>
                <c:pt idx="22">
                  <c:v>556.87</c:v>
                </c:pt>
                <c:pt idx="23">
                  <c:v>556.87</c:v>
                </c:pt>
                <c:pt idx="24">
                  <c:v>556.87</c:v>
                </c:pt>
                <c:pt idx="25">
                  <c:v>556.87</c:v>
                </c:pt>
                <c:pt idx="26">
                  <c:v>556.87</c:v>
                </c:pt>
                <c:pt idx="27">
                  <c:v>556.87</c:v>
                </c:pt>
                <c:pt idx="28">
                  <c:v>556.87</c:v>
                </c:pt>
                <c:pt idx="29">
                  <c:v>556.87</c:v>
                </c:pt>
                <c:pt idx="30">
                  <c:v>556.87</c:v>
                </c:pt>
                <c:pt idx="31">
                  <c:v>556.87</c:v>
                </c:pt>
                <c:pt idx="32">
                  <c:v>556.87</c:v>
                </c:pt>
                <c:pt idx="33">
                  <c:v>556.87</c:v>
                </c:pt>
                <c:pt idx="34">
                  <c:v>556.87</c:v>
                </c:pt>
                <c:pt idx="35">
                  <c:v>556.87</c:v>
                </c:pt>
                <c:pt idx="36">
                  <c:v>556.87</c:v>
                </c:pt>
                <c:pt idx="37">
                  <c:v>556.87</c:v>
                </c:pt>
                <c:pt idx="38">
                  <c:v>556.87</c:v>
                </c:pt>
                <c:pt idx="39">
                  <c:v>556.87</c:v>
                </c:pt>
                <c:pt idx="40">
                  <c:v>556.87</c:v>
                </c:pt>
                <c:pt idx="41">
                  <c:v>556.87</c:v>
                </c:pt>
                <c:pt idx="42">
                  <c:v>556.87</c:v>
                </c:pt>
                <c:pt idx="43">
                  <c:v>556.87</c:v>
                </c:pt>
                <c:pt idx="44">
                  <c:v>556.87</c:v>
                </c:pt>
                <c:pt idx="45">
                  <c:v>556.87</c:v>
                </c:pt>
                <c:pt idx="46">
                  <c:v>556.87</c:v>
                </c:pt>
                <c:pt idx="47">
                  <c:v>556.87</c:v>
                </c:pt>
                <c:pt idx="48">
                  <c:v>556.87</c:v>
                </c:pt>
                <c:pt idx="49">
                  <c:v>556.87</c:v>
                </c:pt>
                <c:pt idx="50">
                  <c:v>556.87</c:v>
                </c:pt>
                <c:pt idx="51">
                  <c:v>556.87</c:v>
                </c:pt>
                <c:pt idx="52">
                  <c:v>556.87</c:v>
                </c:pt>
                <c:pt idx="53">
                  <c:v>556.87</c:v>
                </c:pt>
                <c:pt idx="54">
                  <c:v>556.87</c:v>
                </c:pt>
                <c:pt idx="55">
                  <c:v>556.87</c:v>
                </c:pt>
                <c:pt idx="56">
                  <c:v>556.87</c:v>
                </c:pt>
                <c:pt idx="57">
                  <c:v>556.87</c:v>
                </c:pt>
                <c:pt idx="58">
                  <c:v>556.87</c:v>
                </c:pt>
                <c:pt idx="59">
                  <c:v>556.87</c:v>
                </c:pt>
                <c:pt idx="60">
                  <c:v>556.87</c:v>
                </c:pt>
                <c:pt idx="61">
                  <c:v>556.87</c:v>
                </c:pt>
                <c:pt idx="62">
                  <c:v>556.87</c:v>
                </c:pt>
                <c:pt idx="63">
                  <c:v>556.87</c:v>
                </c:pt>
                <c:pt idx="64">
                  <c:v>556.87</c:v>
                </c:pt>
                <c:pt idx="65">
                  <c:v>556.87</c:v>
                </c:pt>
                <c:pt idx="66">
                  <c:v>556.87</c:v>
                </c:pt>
                <c:pt idx="67">
                  <c:v>556.87</c:v>
                </c:pt>
                <c:pt idx="68">
                  <c:v>556.87</c:v>
                </c:pt>
                <c:pt idx="69">
                  <c:v>556.87</c:v>
                </c:pt>
                <c:pt idx="70">
                  <c:v>556.87</c:v>
                </c:pt>
                <c:pt idx="71">
                  <c:v>556.87</c:v>
                </c:pt>
                <c:pt idx="72">
                  <c:v>556.87</c:v>
                </c:pt>
                <c:pt idx="73">
                  <c:v>556.87</c:v>
                </c:pt>
                <c:pt idx="74">
                  <c:v>556.87</c:v>
                </c:pt>
                <c:pt idx="75">
                  <c:v>556.87</c:v>
                </c:pt>
                <c:pt idx="76">
                  <c:v>556.87</c:v>
                </c:pt>
                <c:pt idx="77">
                  <c:v>556.87</c:v>
                </c:pt>
                <c:pt idx="78">
                  <c:v>556.87</c:v>
                </c:pt>
                <c:pt idx="79">
                  <c:v>556.87</c:v>
                </c:pt>
                <c:pt idx="80">
                  <c:v>556.87</c:v>
                </c:pt>
                <c:pt idx="81">
                  <c:v>556.87</c:v>
                </c:pt>
                <c:pt idx="82">
                  <c:v>556.87</c:v>
                </c:pt>
                <c:pt idx="83">
                  <c:v>556.87</c:v>
                </c:pt>
                <c:pt idx="84">
                  <c:v>556.87</c:v>
                </c:pt>
                <c:pt idx="85">
                  <c:v>556.87</c:v>
                </c:pt>
                <c:pt idx="86">
                  <c:v>556.87</c:v>
                </c:pt>
                <c:pt idx="87">
                  <c:v>556.87</c:v>
                </c:pt>
                <c:pt idx="88">
                  <c:v>556.87</c:v>
                </c:pt>
                <c:pt idx="89">
                  <c:v>556.87</c:v>
                </c:pt>
                <c:pt idx="90">
                  <c:v>556.87</c:v>
                </c:pt>
                <c:pt idx="91">
                  <c:v>556.87</c:v>
                </c:pt>
                <c:pt idx="92">
                  <c:v>556.87</c:v>
                </c:pt>
                <c:pt idx="93">
                  <c:v>556.87</c:v>
                </c:pt>
                <c:pt idx="94">
                  <c:v>556.87</c:v>
                </c:pt>
                <c:pt idx="95">
                  <c:v>556.87</c:v>
                </c:pt>
                <c:pt idx="96">
                  <c:v>556.87</c:v>
                </c:pt>
                <c:pt idx="97">
                  <c:v>556.87</c:v>
                </c:pt>
                <c:pt idx="98">
                  <c:v>556.87</c:v>
                </c:pt>
                <c:pt idx="99">
                  <c:v>556.87</c:v>
                </c:pt>
                <c:pt idx="100">
                  <c:v>556.87</c:v>
                </c:pt>
                <c:pt idx="101">
                  <c:v>556.87</c:v>
                </c:pt>
                <c:pt idx="102">
                  <c:v>556.87</c:v>
                </c:pt>
                <c:pt idx="103">
                  <c:v>556.87</c:v>
                </c:pt>
                <c:pt idx="104">
                  <c:v>556.87</c:v>
                </c:pt>
                <c:pt idx="105">
                  <c:v>556.87</c:v>
                </c:pt>
                <c:pt idx="106">
                  <c:v>556.87</c:v>
                </c:pt>
                <c:pt idx="107">
                  <c:v>556.87</c:v>
                </c:pt>
                <c:pt idx="108">
                  <c:v>556.87</c:v>
                </c:pt>
                <c:pt idx="109">
                  <c:v>556.87</c:v>
                </c:pt>
                <c:pt idx="110">
                  <c:v>556.87</c:v>
                </c:pt>
                <c:pt idx="111">
                  <c:v>556.87</c:v>
                </c:pt>
                <c:pt idx="112">
                  <c:v>556.87</c:v>
                </c:pt>
                <c:pt idx="113">
                  <c:v>556.87</c:v>
                </c:pt>
                <c:pt idx="114">
                  <c:v>556.87</c:v>
                </c:pt>
                <c:pt idx="115">
                  <c:v>556.87</c:v>
                </c:pt>
                <c:pt idx="116">
                  <c:v>556.87</c:v>
                </c:pt>
                <c:pt idx="117">
                  <c:v>556.87</c:v>
                </c:pt>
                <c:pt idx="118">
                  <c:v>556.87</c:v>
                </c:pt>
                <c:pt idx="119">
                  <c:v>556.87</c:v>
                </c:pt>
                <c:pt idx="120">
                  <c:v>556.87</c:v>
                </c:pt>
                <c:pt idx="121">
                  <c:v>556.87</c:v>
                </c:pt>
                <c:pt idx="122">
                  <c:v>556.87</c:v>
                </c:pt>
                <c:pt idx="123">
                  <c:v>556.87</c:v>
                </c:pt>
                <c:pt idx="124">
                  <c:v>556.87</c:v>
                </c:pt>
                <c:pt idx="125">
                  <c:v>556.87</c:v>
                </c:pt>
                <c:pt idx="126">
                  <c:v>556.87</c:v>
                </c:pt>
                <c:pt idx="127">
                  <c:v>556.87</c:v>
                </c:pt>
                <c:pt idx="128">
                  <c:v>556.87</c:v>
                </c:pt>
                <c:pt idx="129">
                  <c:v>556.87</c:v>
                </c:pt>
                <c:pt idx="130">
                  <c:v>556.87</c:v>
                </c:pt>
                <c:pt idx="131">
                  <c:v>556.87</c:v>
                </c:pt>
                <c:pt idx="132">
                  <c:v>556.87</c:v>
                </c:pt>
                <c:pt idx="133">
                  <c:v>556.87</c:v>
                </c:pt>
                <c:pt idx="134">
                  <c:v>556.87</c:v>
                </c:pt>
                <c:pt idx="135">
                  <c:v>556.87</c:v>
                </c:pt>
                <c:pt idx="136">
                  <c:v>556.87</c:v>
                </c:pt>
                <c:pt idx="137">
                  <c:v>556.87</c:v>
                </c:pt>
                <c:pt idx="138">
                  <c:v>556.87</c:v>
                </c:pt>
                <c:pt idx="139">
                  <c:v>556.87</c:v>
                </c:pt>
                <c:pt idx="140">
                  <c:v>556.87</c:v>
                </c:pt>
                <c:pt idx="141">
                  <c:v>556.87</c:v>
                </c:pt>
                <c:pt idx="142">
                  <c:v>556.87</c:v>
                </c:pt>
                <c:pt idx="143">
                  <c:v>556.87</c:v>
                </c:pt>
                <c:pt idx="144">
                  <c:v>556.87</c:v>
                </c:pt>
                <c:pt idx="145">
                  <c:v>556.87</c:v>
                </c:pt>
                <c:pt idx="146">
                  <c:v>556.87</c:v>
                </c:pt>
                <c:pt idx="147">
                  <c:v>556.87</c:v>
                </c:pt>
                <c:pt idx="148">
                  <c:v>556.87</c:v>
                </c:pt>
                <c:pt idx="149">
                  <c:v>556.87</c:v>
                </c:pt>
                <c:pt idx="150">
                  <c:v>556.87</c:v>
                </c:pt>
                <c:pt idx="151">
                  <c:v>556.87</c:v>
                </c:pt>
                <c:pt idx="152">
                  <c:v>556.87</c:v>
                </c:pt>
                <c:pt idx="153">
                  <c:v>556.87</c:v>
                </c:pt>
                <c:pt idx="154">
                  <c:v>556.87</c:v>
                </c:pt>
                <c:pt idx="155">
                  <c:v>556.87</c:v>
                </c:pt>
                <c:pt idx="156">
                  <c:v>556.87</c:v>
                </c:pt>
                <c:pt idx="157">
                  <c:v>556.87</c:v>
                </c:pt>
                <c:pt idx="158">
                  <c:v>556.87</c:v>
                </c:pt>
                <c:pt idx="159">
                  <c:v>556.87</c:v>
                </c:pt>
                <c:pt idx="160">
                  <c:v>556.87</c:v>
                </c:pt>
                <c:pt idx="161">
                  <c:v>556.87</c:v>
                </c:pt>
                <c:pt idx="162">
                  <c:v>556.87</c:v>
                </c:pt>
                <c:pt idx="163">
                  <c:v>556.87</c:v>
                </c:pt>
                <c:pt idx="164">
                  <c:v>556.87</c:v>
                </c:pt>
                <c:pt idx="165">
                  <c:v>556.87</c:v>
                </c:pt>
                <c:pt idx="166">
                  <c:v>556.87</c:v>
                </c:pt>
                <c:pt idx="167">
                  <c:v>556.87</c:v>
                </c:pt>
                <c:pt idx="168">
                  <c:v>556.87</c:v>
                </c:pt>
                <c:pt idx="169">
                  <c:v>556.87</c:v>
                </c:pt>
                <c:pt idx="170">
                  <c:v>556.87</c:v>
                </c:pt>
                <c:pt idx="171">
                  <c:v>556.87</c:v>
                </c:pt>
                <c:pt idx="172">
                  <c:v>556.87</c:v>
                </c:pt>
                <c:pt idx="173">
                  <c:v>556.87</c:v>
                </c:pt>
                <c:pt idx="174">
                  <c:v>556.87</c:v>
                </c:pt>
                <c:pt idx="175">
                  <c:v>556.87</c:v>
                </c:pt>
                <c:pt idx="176">
                  <c:v>556.87</c:v>
                </c:pt>
                <c:pt idx="177">
                  <c:v>556.87</c:v>
                </c:pt>
                <c:pt idx="178">
                  <c:v>556.87</c:v>
                </c:pt>
                <c:pt idx="179">
                  <c:v>556.87</c:v>
                </c:pt>
                <c:pt idx="180">
                  <c:v>556.87</c:v>
                </c:pt>
                <c:pt idx="181">
                  <c:v>556.87</c:v>
                </c:pt>
                <c:pt idx="182">
                  <c:v>556.87</c:v>
                </c:pt>
                <c:pt idx="183">
                  <c:v>556.87</c:v>
                </c:pt>
                <c:pt idx="184">
                  <c:v>556.87</c:v>
                </c:pt>
                <c:pt idx="185">
                  <c:v>556.87</c:v>
                </c:pt>
                <c:pt idx="186">
                  <c:v>556.87</c:v>
                </c:pt>
                <c:pt idx="187">
                  <c:v>556.87</c:v>
                </c:pt>
                <c:pt idx="188">
                  <c:v>556.87</c:v>
                </c:pt>
                <c:pt idx="189">
                  <c:v>556.87</c:v>
                </c:pt>
                <c:pt idx="190">
                  <c:v>556.87</c:v>
                </c:pt>
                <c:pt idx="191">
                  <c:v>556.87</c:v>
                </c:pt>
                <c:pt idx="192">
                  <c:v>556.87</c:v>
                </c:pt>
                <c:pt idx="193">
                  <c:v>556.87</c:v>
                </c:pt>
                <c:pt idx="194">
                  <c:v>556.87</c:v>
                </c:pt>
                <c:pt idx="195">
                  <c:v>556.87</c:v>
                </c:pt>
                <c:pt idx="196">
                  <c:v>556.87</c:v>
                </c:pt>
                <c:pt idx="197">
                  <c:v>556.87</c:v>
                </c:pt>
                <c:pt idx="198">
                  <c:v>556.87</c:v>
                </c:pt>
                <c:pt idx="199">
                  <c:v>556.87</c:v>
                </c:pt>
                <c:pt idx="200">
                  <c:v>556.87</c:v>
                </c:pt>
                <c:pt idx="201">
                  <c:v>556.87</c:v>
                </c:pt>
                <c:pt idx="202">
                  <c:v>556.87</c:v>
                </c:pt>
                <c:pt idx="203">
                  <c:v>556.87</c:v>
                </c:pt>
                <c:pt idx="204">
                  <c:v>556.87</c:v>
                </c:pt>
                <c:pt idx="205">
                  <c:v>556.87</c:v>
                </c:pt>
                <c:pt idx="206">
                  <c:v>556.87</c:v>
                </c:pt>
                <c:pt idx="207">
                  <c:v>556.87</c:v>
                </c:pt>
                <c:pt idx="208">
                  <c:v>556.87</c:v>
                </c:pt>
                <c:pt idx="209">
                  <c:v>556.87</c:v>
                </c:pt>
                <c:pt idx="210">
                  <c:v>556.87</c:v>
                </c:pt>
                <c:pt idx="211">
                  <c:v>556.87</c:v>
                </c:pt>
                <c:pt idx="212">
                  <c:v>556.87</c:v>
                </c:pt>
                <c:pt idx="213">
                  <c:v>556.87</c:v>
                </c:pt>
                <c:pt idx="214">
                  <c:v>556.87</c:v>
                </c:pt>
                <c:pt idx="215">
                  <c:v>556.87</c:v>
                </c:pt>
                <c:pt idx="216">
                  <c:v>556.87</c:v>
                </c:pt>
                <c:pt idx="217">
                  <c:v>556.87</c:v>
                </c:pt>
                <c:pt idx="218">
                  <c:v>556.87</c:v>
                </c:pt>
                <c:pt idx="219">
                  <c:v>556.87</c:v>
                </c:pt>
                <c:pt idx="220">
                  <c:v>556.87</c:v>
                </c:pt>
                <c:pt idx="221">
                  <c:v>556.87</c:v>
                </c:pt>
                <c:pt idx="222">
                  <c:v>556.87</c:v>
                </c:pt>
                <c:pt idx="223">
                  <c:v>556.87</c:v>
                </c:pt>
                <c:pt idx="224">
                  <c:v>556.87</c:v>
                </c:pt>
                <c:pt idx="225">
                  <c:v>556.87</c:v>
                </c:pt>
                <c:pt idx="226">
                  <c:v>556.87</c:v>
                </c:pt>
                <c:pt idx="227">
                  <c:v>556.87</c:v>
                </c:pt>
                <c:pt idx="228">
                  <c:v>556.87</c:v>
                </c:pt>
                <c:pt idx="229">
                  <c:v>556.87</c:v>
                </c:pt>
                <c:pt idx="230">
                  <c:v>556.87</c:v>
                </c:pt>
                <c:pt idx="231">
                  <c:v>556.87</c:v>
                </c:pt>
                <c:pt idx="232">
                  <c:v>556.87</c:v>
                </c:pt>
                <c:pt idx="233">
                  <c:v>556.87</c:v>
                </c:pt>
                <c:pt idx="234">
                  <c:v>556.87</c:v>
                </c:pt>
                <c:pt idx="235">
                  <c:v>556.87</c:v>
                </c:pt>
                <c:pt idx="236">
                  <c:v>556.87</c:v>
                </c:pt>
                <c:pt idx="237">
                  <c:v>556.87</c:v>
                </c:pt>
                <c:pt idx="238">
                  <c:v>556.87</c:v>
                </c:pt>
                <c:pt idx="239">
                  <c:v>556.87</c:v>
                </c:pt>
                <c:pt idx="240">
                  <c:v>556.87</c:v>
                </c:pt>
                <c:pt idx="241">
                  <c:v>556.87</c:v>
                </c:pt>
                <c:pt idx="242">
                  <c:v>556.87</c:v>
                </c:pt>
                <c:pt idx="243">
                  <c:v>556.87</c:v>
                </c:pt>
                <c:pt idx="244">
                  <c:v>556.87</c:v>
                </c:pt>
                <c:pt idx="245">
                  <c:v>556.87</c:v>
                </c:pt>
                <c:pt idx="246">
                  <c:v>556.87</c:v>
                </c:pt>
                <c:pt idx="247">
                  <c:v>556.87</c:v>
                </c:pt>
                <c:pt idx="248">
                  <c:v>556.87</c:v>
                </c:pt>
                <c:pt idx="249">
                  <c:v>556.87</c:v>
                </c:pt>
                <c:pt idx="250">
                  <c:v>556.87</c:v>
                </c:pt>
                <c:pt idx="251">
                  <c:v>556.87</c:v>
                </c:pt>
                <c:pt idx="252">
                  <c:v>556.87</c:v>
                </c:pt>
                <c:pt idx="253">
                  <c:v>556.87</c:v>
                </c:pt>
                <c:pt idx="254">
                  <c:v>556.87</c:v>
                </c:pt>
                <c:pt idx="255">
                  <c:v>556.87</c:v>
                </c:pt>
                <c:pt idx="256">
                  <c:v>556.87</c:v>
                </c:pt>
                <c:pt idx="257">
                  <c:v>556.87</c:v>
                </c:pt>
                <c:pt idx="258">
                  <c:v>556.87</c:v>
                </c:pt>
                <c:pt idx="259">
                  <c:v>556.87</c:v>
                </c:pt>
                <c:pt idx="260">
                  <c:v>556.87</c:v>
                </c:pt>
                <c:pt idx="261">
                  <c:v>556.87</c:v>
                </c:pt>
                <c:pt idx="262">
                  <c:v>556.87</c:v>
                </c:pt>
                <c:pt idx="263">
                  <c:v>556.87</c:v>
                </c:pt>
                <c:pt idx="264">
                  <c:v>556.87</c:v>
                </c:pt>
                <c:pt idx="265">
                  <c:v>556.87</c:v>
                </c:pt>
                <c:pt idx="266">
                  <c:v>556.87</c:v>
                </c:pt>
                <c:pt idx="267">
                  <c:v>556.87</c:v>
                </c:pt>
                <c:pt idx="268">
                  <c:v>556.87</c:v>
                </c:pt>
                <c:pt idx="269">
                  <c:v>556.87</c:v>
                </c:pt>
                <c:pt idx="270">
                  <c:v>556.87</c:v>
                </c:pt>
                <c:pt idx="271">
                  <c:v>556.87</c:v>
                </c:pt>
                <c:pt idx="272">
                  <c:v>556.87</c:v>
                </c:pt>
                <c:pt idx="273">
                  <c:v>556.87</c:v>
                </c:pt>
                <c:pt idx="274">
                  <c:v>556.87</c:v>
                </c:pt>
                <c:pt idx="275">
                  <c:v>556.87</c:v>
                </c:pt>
                <c:pt idx="276">
                  <c:v>556.87</c:v>
                </c:pt>
                <c:pt idx="277">
                  <c:v>556.87</c:v>
                </c:pt>
                <c:pt idx="278">
                  <c:v>556.87</c:v>
                </c:pt>
                <c:pt idx="279">
                  <c:v>556.87</c:v>
                </c:pt>
                <c:pt idx="280">
                  <c:v>556.87</c:v>
                </c:pt>
                <c:pt idx="281">
                  <c:v>556.87</c:v>
                </c:pt>
                <c:pt idx="282">
                  <c:v>556.87</c:v>
                </c:pt>
                <c:pt idx="283">
                  <c:v>556.87</c:v>
                </c:pt>
                <c:pt idx="284">
                  <c:v>556.87</c:v>
                </c:pt>
                <c:pt idx="285">
                  <c:v>556.87</c:v>
                </c:pt>
                <c:pt idx="286">
                  <c:v>556.87</c:v>
                </c:pt>
                <c:pt idx="287">
                  <c:v>556.87</c:v>
                </c:pt>
                <c:pt idx="288">
                  <c:v>556.87</c:v>
                </c:pt>
                <c:pt idx="289">
                  <c:v>556.87</c:v>
                </c:pt>
                <c:pt idx="290">
                  <c:v>556.87</c:v>
                </c:pt>
                <c:pt idx="291">
                  <c:v>556.87</c:v>
                </c:pt>
                <c:pt idx="292">
                  <c:v>556.87</c:v>
                </c:pt>
                <c:pt idx="293">
                  <c:v>556.87</c:v>
                </c:pt>
                <c:pt idx="294">
                  <c:v>556.87</c:v>
                </c:pt>
                <c:pt idx="295">
                  <c:v>556.87</c:v>
                </c:pt>
                <c:pt idx="296">
                  <c:v>556.87</c:v>
                </c:pt>
                <c:pt idx="297">
                  <c:v>556.87</c:v>
                </c:pt>
                <c:pt idx="298">
                  <c:v>556.87</c:v>
                </c:pt>
                <c:pt idx="299">
                  <c:v>556.87</c:v>
                </c:pt>
                <c:pt idx="300">
                  <c:v>556.87</c:v>
                </c:pt>
                <c:pt idx="301">
                  <c:v>556.87</c:v>
                </c:pt>
                <c:pt idx="302">
                  <c:v>556.87</c:v>
                </c:pt>
                <c:pt idx="303">
                  <c:v>556.87</c:v>
                </c:pt>
                <c:pt idx="304">
                  <c:v>556.87</c:v>
                </c:pt>
                <c:pt idx="305">
                  <c:v>556.87</c:v>
                </c:pt>
                <c:pt idx="306">
                  <c:v>556.87</c:v>
                </c:pt>
                <c:pt idx="307">
                  <c:v>556.87</c:v>
                </c:pt>
                <c:pt idx="308">
                  <c:v>556.87</c:v>
                </c:pt>
                <c:pt idx="309">
                  <c:v>556.87</c:v>
                </c:pt>
                <c:pt idx="310">
                  <c:v>556.87</c:v>
                </c:pt>
                <c:pt idx="311">
                  <c:v>556.87</c:v>
                </c:pt>
                <c:pt idx="312">
                  <c:v>556.87</c:v>
                </c:pt>
                <c:pt idx="313">
                  <c:v>556.87</c:v>
                </c:pt>
                <c:pt idx="314">
                  <c:v>556.87</c:v>
                </c:pt>
                <c:pt idx="315">
                  <c:v>556.87</c:v>
                </c:pt>
                <c:pt idx="316">
                  <c:v>556.87</c:v>
                </c:pt>
                <c:pt idx="317">
                  <c:v>556.87</c:v>
                </c:pt>
                <c:pt idx="318">
                  <c:v>556.87</c:v>
                </c:pt>
                <c:pt idx="319">
                  <c:v>556.87</c:v>
                </c:pt>
                <c:pt idx="320">
                  <c:v>556.87</c:v>
                </c:pt>
                <c:pt idx="321">
                  <c:v>556.87</c:v>
                </c:pt>
                <c:pt idx="322">
                  <c:v>556.87</c:v>
                </c:pt>
                <c:pt idx="323">
                  <c:v>556.87</c:v>
                </c:pt>
                <c:pt idx="324">
                  <c:v>556.87</c:v>
                </c:pt>
                <c:pt idx="325">
                  <c:v>556.87</c:v>
                </c:pt>
                <c:pt idx="326">
                  <c:v>556.87</c:v>
                </c:pt>
                <c:pt idx="327">
                  <c:v>556.87</c:v>
                </c:pt>
                <c:pt idx="328">
                  <c:v>556.87</c:v>
                </c:pt>
                <c:pt idx="329">
                  <c:v>556.87</c:v>
                </c:pt>
                <c:pt idx="330">
                  <c:v>556.87</c:v>
                </c:pt>
                <c:pt idx="331">
                  <c:v>556.87</c:v>
                </c:pt>
                <c:pt idx="332">
                  <c:v>556.87</c:v>
                </c:pt>
                <c:pt idx="333">
                  <c:v>556.87</c:v>
                </c:pt>
                <c:pt idx="334">
                  <c:v>556.87</c:v>
                </c:pt>
                <c:pt idx="335">
                  <c:v>556.87</c:v>
                </c:pt>
                <c:pt idx="336">
                  <c:v>556.87</c:v>
                </c:pt>
                <c:pt idx="337">
                  <c:v>556.87</c:v>
                </c:pt>
                <c:pt idx="338">
                  <c:v>556.87</c:v>
                </c:pt>
                <c:pt idx="339">
                  <c:v>556.87</c:v>
                </c:pt>
                <c:pt idx="340">
                  <c:v>556.87</c:v>
                </c:pt>
                <c:pt idx="341">
                  <c:v>556.87</c:v>
                </c:pt>
                <c:pt idx="342">
                  <c:v>556.87</c:v>
                </c:pt>
                <c:pt idx="343">
                  <c:v>556.87</c:v>
                </c:pt>
                <c:pt idx="344">
                  <c:v>556.87</c:v>
                </c:pt>
                <c:pt idx="345">
                  <c:v>556.87</c:v>
                </c:pt>
                <c:pt idx="346">
                  <c:v>556.87</c:v>
                </c:pt>
                <c:pt idx="347">
                  <c:v>556.87</c:v>
                </c:pt>
                <c:pt idx="348">
                  <c:v>556.87</c:v>
                </c:pt>
                <c:pt idx="349">
                  <c:v>556.87</c:v>
                </c:pt>
                <c:pt idx="350">
                  <c:v>556.87</c:v>
                </c:pt>
                <c:pt idx="351">
                  <c:v>556.87</c:v>
                </c:pt>
                <c:pt idx="352">
                  <c:v>556.87</c:v>
                </c:pt>
                <c:pt idx="353">
                  <c:v>556.87</c:v>
                </c:pt>
                <c:pt idx="354">
                  <c:v>556.87</c:v>
                </c:pt>
                <c:pt idx="355">
                  <c:v>556.87</c:v>
                </c:pt>
                <c:pt idx="356">
                  <c:v>556.87</c:v>
                </c:pt>
                <c:pt idx="357">
                  <c:v>556.87</c:v>
                </c:pt>
                <c:pt idx="358">
                  <c:v>556.87</c:v>
                </c:pt>
                <c:pt idx="359">
                  <c:v>556.87</c:v>
                </c:pt>
                <c:pt idx="360">
                  <c:v>556.87</c:v>
                </c:pt>
                <c:pt idx="361">
                  <c:v>556.87</c:v>
                </c:pt>
                <c:pt idx="362">
                  <c:v>556.87</c:v>
                </c:pt>
                <c:pt idx="363">
                  <c:v>556.87</c:v>
                </c:pt>
                <c:pt idx="364">
                  <c:v>556.87</c:v>
                </c:pt>
              </c:numCache>
            </c:numRef>
          </c:val>
        </c:ser>
        <c:dLbls/>
        <c:marker val="1"/>
        <c:axId val="97003008"/>
        <c:axId val="96996736"/>
      </c:lineChart>
      <c:dateAx>
        <c:axId val="96993280"/>
        <c:scaling>
          <c:orientation val="minMax"/>
          <c:max val="40786"/>
          <c:min val="40634"/>
        </c:scaling>
        <c:axPos val="b"/>
        <c:majorGridlines/>
        <c:numFmt formatCode="mmm\ d\,\ yyyy" sourceLinked="0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96994816"/>
        <c:crosses val="autoZero"/>
        <c:auto val="1"/>
        <c:lblOffset val="100"/>
        <c:baseTimeUnit val="days"/>
        <c:majorUnit val="1"/>
        <c:majorTimeUnit val="months"/>
      </c:dateAx>
      <c:valAx>
        <c:axId val="96994816"/>
        <c:scaling>
          <c:orientation val="minMax"/>
          <c:max val="350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2200"/>
                </a:pPr>
                <a:r>
                  <a:rPr lang="en-CA" sz="2200" dirty="0"/>
                  <a:t>Discharge - m</a:t>
                </a:r>
                <a:r>
                  <a:rPr lang="en-CA" sz="2200" baseline="30000" dirty="0"/>
                  <a:t>3</a:t>
                </a:r>
                <a:r>
                  <a:rPr lang="en-CA" sz="2200" dirty="0"/>
                  <a:t>/s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96993280"/>
        <c:crosses val="autoZero"/>
        <c:crossBetween val="between"/>
      </c:valAx>
      <c:valAx>
        <c:axId val="96996736"/>
        <c:scaling>
          <c:orientation val="minMax"/>
          <c:max val="558"/>
          <c:min val="544"/>
        </c:scaling>
        <c:axPos val="r"/>
        <c:title>
          <c:tx>
            <c:rich>
              <a:bodyPr rot="-5400000" vert="horz"/>
              <a:lstStyle/>
              <a:p>
                <a:pPr>
                  <a:defRPr sz="2200"/>
                </a:pPr>
                <a:r>
                  <a:rPr lang="en-CA" sz="2200"/>
                  <a:t>Elevation - m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97003008"/>
        <c:crosses val="max"/>
        <c:crossBetween val="between"/>
        <c:majorUnit val="1"/>
      </c:valAx>
      <c:dateAx>
        <c:axId val="97003008"/>
        <c:scaling>
          <c:orientation val="minMax"/>
        </c:scaling>
        <c:delete val="1"/>
        <c:axPos val="b"/>
        <c:numFmt formatCode="dd\-mmm\-yy" sourceLinked="1"/>
        <c:tickLblPos val="none"/>
        <c:crossAx val="96996736"/>
        <c:crosses val="autoZero"/>
        <c:auto val="1"/>
        <c:lblOffset val="100"/>
        <c:baseTimeUnit val="days"/>
      </c:dateAx>
    </c:plotArea>
    <c:legend>
      <c:legendPos val="b"/>
      <c:layout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</c:chart>
  <c:txPr>
    <a:bodyPr/>
    <a:lstStyle/>
    <a:p>
      <a:pPr>
        <a:defRPr sz="1000"/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CA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275487716655008"/>
          <c:y val="3.8102646191724591E-2"/>
          <c:w val="0.83600475908620753"/>
          <c:h val="0.76908116101403878"/>
        </c:manualLayout>
      </c:layout>
      <c:lineChart>
        <c:grouping val="standard"/>
        <c:ser>
          <c:idx val="0"/>
          <c:order val="0"/>
          <c:tx>
            <c:strRef>
              <c:f>Sheet7!$C$1</c:f>
              <c:strCache>
                <c:ptCount val="1"/>
                <c:pt idx="0">
                  <c:v>2011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Sheet7!$B$2:$B$215</c:f>
              <c:numCache>
                <c:formatCode>dd/mm/yyyy</c:formatCode>
                <c:ptCount val="214"/>
                <c:pt idx="0">
                  <c:v>40634</c:v>
                </c:pt>
                <c:pt idx="1">
                  <c:v>40635</c:v>
                </c:pt>
                <c:pt idx="2">
                  <c:v>40636</c:v>
                </c:pt>
                <c:pt idx="3">
                  <c:v>40637</c:v>
                </c:pt>
                <c:pt idx="4">
                  <c:v>40638</c:v>
                </c:pt>
                <c:pt idx="5">
                  <c:v>40639</c:v>
                </c:pt>
                <c:pt idx="6">
                  <c:v>40640</c:v>
                </c:pt>
                <c:pt idx="7">
                  <c:v>40641</c:v>
                </c:pt>
                <c:pt idx="8">
                  <c:v>40642</c:v>
                </c:pt>
                <c:pt idx="9">
                  <c:v>40643</c:v>
                </c:pt>
                <c:pt idx="10">
                  <c:v>40644</c:v>
                </c:pt>
                <c:pt idx="11">
                  <c:v>40645</c:v>
                </c:pt>
                <c:pt idx="12">
                  <c:v>40646</c:v>
                </c:pt>
                <c:pt idx="13">
                  <c:v>40647</c:v>
                </c:pt>
                <c:pt idx="14">
                  <c:v>40648</c:v>
                </c:pt>
                <c:pt idx="15">
                  <c:v>40649</c:v>
                </c:pt>
                <c:pt idx="16">
                  <c:v>40650</c:v>
                </c:pt>
                <c:pt idx="17">
                  <c:v>40651</c:v>
                </c:pt>
                <c:pt idx="18">
                  <c:v>40652</c:v>
                </c:pt>
                <c:pt idx="19">
                  <c:v>40653</c:v>
                </c:pt>
                <c:pt idx="20">
                  <c:v>40654</c:v>
                </c:pt>
                <c:pt idx="21">
                  <c:v>40655</c:v>
                </c:pt>
                <c:pt idx="22">
                  <c:v>40656</c:v>
                </c:pt>
                <c:pt idx="23">
                  <c:v>40657</c:v>
                </c:pt>
                <c:pt idx="24">
                  <c:v>40658</c:v>
                </c:pt>
                <c:pt idx="25">
                  <c:v>40659</c:v>
                </c:pt>
                <c:pt idx="26">
                  <c:v>40660</c:v>
                </c:pt>
                <c:pt idx="27">
                  <c:v>40661</c:v>
                </c:pt>
                <c:pt idx="28">
                  <c:v>40662</c:v>
                </c:pt>
                <c:pt idx="29">
                  <c:v>40663</c:v>
                </c:pt>
                <c:pt idx="30">
                  <c:v>40664</c:v>
                </c:pt>
                <c:pt idx="31">
                  <c:v>40665</c:v>
                </c:pt>
                <c:pt idx="32">
                  <c:v>40666</c:v>
                </c:pt>
                <c:pt idx="33">
                  <c:v>40667</c:v>
                </c:pt>
                <c:pt idx="34">
                  <c:v>40668</c:v>
                </c:pt>
                <c:pt idx="35">
                  <c:v>40669</c:v>
                </c:pt>
                <c:pt idx="36">
                  <c:v>40670</c:v>
                </c:pt>
                <c:pt idx="37">
                  <c:v>40671</c:v>
                </c:pt>
                <c:pt idx="38">
                  <c:v>40672</c:v>
                </c:pt>
                <c:pt idx="39">
                  <c:v>40673</c:v>
                </c:pt>
                <c:pt idx="40">
                  <c:v>40674</c:v>
                </c:pt>
                <c:pt idx="41">
                  <c:v>40675</c:v>
                </c:pt>
                <c:pt idx="42">
                  <c:v>40676</c:v>
                </c:pt>
                <c:pt idx="43">
                  <c:v>40677</c:v>
                </c:pt>
                <c:pt idx="44">
                  <c:v>40678</c:v>
                </c:pt>
                <c:pt idx="45">
                  <c:v>40679</c:v>
                </c:pt>
                <c:pt idx="46">
                  <c:v>40680</c:v>
                </c:pt>
                <c:pt idx="47">
                  <c:v>40681</c:v>
                </c:pt>
                <c:pt idx="48">
                  <c:v>40682</c:v>
                </c:pt>
                <c:pt idx="49">
                  <c:v>40683</c:v>
                </c:pt>
                <c:pt idx="50">
                  <c:v>40684</c:v>
                </c:pt>
                <c:pt idx="51">
                  <c:v>40685</c:v>
                </c:pt>
                <c:pt idx="52">
                  <c:v>40686</c:v>
                </c:pt>
                <c:pt idx="53">
                  <c:v>40687</c:v>
                </c:pt>
                <c:pt idx="54">
                  <c:v>40688</c:v>
                </c:pt>
                <c:pt idx="55">
                  <c:v>40689</c:v>
                </c:pt>
                <c:pt idx="56">
                  <c:v>40690</c:v>
                </c:pt>
                <c:pt idx="57">
                  <c:v>40691</c:v>
                </c:pt>
                <c:pt idx="58">
                  <c:v>40692</c:v>
                </c:pt>
                <c:pt idx="59">
                  <c:v>40693</c:v>
                </c:pt>
                <c:pt idx="60">
                  <c:v>40694</c:v>
                </c:pt>
                <c:pt idx="61">
                  <c:v>40695</c:v>
                </c:pt>
                <c:pt idx="62">
                  <c:v>40696</c:v>
                </c:pt>
                <c:pt idx="63">
                  <c:v>40697</c:v>
                </c:pt>
                <c:pt idx="64">
                  <c:v>40698</c:v>
                </c:pt>
                <c:pt idx="65">
                  <c:v>40699</c:v>
                </c:pt>
                <c:pt idx="66">
                  <c:v>40700</c:v>
                </c:pt>
                <c:pt idx="67">
                  <c:v>40701</c:v>
                </c:pt>
                <c:pt idx="68">
                  <c:v>40702</c:v>
                </c:pt>
                <c:pt idx="69">
                  <c:v>40703</c:v>
                </c:pt>
                <c:pt idx="70">
                  <c:v>40704</c:v>
                </c:pt>
                <c:pt idx="71">
                  <c:v>40705</c:v>
                </c:pt>
                <c:pt idx="72">
                  <c:v>40706</c:v>
                </c:pt>
                <c:pt idx="73">
                  <c:v>40707</c:v>
                </c:pt>
                <c:pt idx="74">
                  <c:v>40708</c:v>
                </c:pt>
                <c:pt idx="75">
                  <c:v>40709</c:v>
                </c:pt>
                <c:pt idx="76">
                  <c:v>40710</c:v>
                </c:pt>
                <c:pt idx="77">
                  <c:v>40711</c:v>
                </c:pt>
                <c:pt idx="78">
                  <c:v>40712</c:v>
                </c:pt>
                <c:pt idx="79">
                  <c:v>40713</c:v>
                </c:pt>
                <c:pt idx="80">
                  <c:v>40714</c:v>
                </c:pt>
                <c:pt idx="81">
                  <c:v>40715</c:v>
                </c:pt>
                <c:pt idx="82">
                  <c:v>40716</c:v>
                </c:pt>
                <c:pt idx="83">
                  <c:v>40717</c:v>
                </c:pt>
                <c:pt idx="84">
                  <c:v>40718</c:v>
                </c:pt>
                <c:pt idx="85">
                  <c:v>40719</c:v>
                </c:pt>
                <c:pt idx="86">
                  <c:v>40720</c:v>
                </c:pt>
                <c:pt idx="87">
                  <c:v>40721</c:v>
                </c:pt>
                <c:pt idx="88">
                  <c:v>40722</c:v>
                </c:pt>
                <c:pt idx="89">
                  <c:v>40723</c:v>
                </c:pt>
                <c:pt idx="90">
                  <c:v>40724</c:v>
                </c:pt>
                <c:pt idx="91">
                  <c:v>40725</c:v>
                </c:pt>
                <c:pt idx="92">
                  <c:v>40726</c:v>
                </c:pt>
                <c:pt idx="93">
                  <c:v>40727</c:v>
                </c:pt>
                <c:pt idx="94">
                  <c:v>40728</c:v>
                </c:pt>
                <c:pt idx="95">
                  <c:v>40729</c:v>
                </c:pt>
                <c:pt idx="96">
                  <c:v>40730</c:v>
                </c:pt>
                <c:pt idx="97">
                  <c:v>40731</c:v>
                </c:pt>
                <c:pt idx="98">
                  <c:v>40732</c:v>
                </c:pt>
                <c:pt idx="99">
                  <c:v>40733</c:v>
                </c:pt>
                <c:pt idx="100">
                  <c:v>40734</c:v>
                </c:pt>
                <c:pt idx="101">
                  <c:v>40735</c:v>
                </c:pt>
                <c:pt idx="102">
                  <c:v>40736</c:v>
                </c:pt>
                <c:pt idx="103">
                  <c:v>40737</c:v>
                </c:pt>
                <c:pt idx="104">
                  <c:v>40738</c:v>
                </c:pt>
                <c:pt idx="105">
                  <c:v>40739</c:v>
                </c:pt>
                <c:pt idx="106">
                  <c:v>40740</c:v>
                </c:pt>
                <c:pt idx="107">
                  <c:v>40741</c:v>
                </c:pt>
                <c:pt idx="108">
                  <c:v>40742</c:v>
                </c:pt>
                <c:pt idx="109">
                  <c:v>40743</c:v>
                </c:pt>
                <c:pt idx="110">
                  <c:v>40744</c:v>
                </c:pt>
                <c:pt idx="111">
                  <c:v>40745</c:v>
                </c:pt>
                <c:pt idx="112">
                  <c:v>40746</c:v>
                </c:pt>
                <c:pt idx="113">
                  <c:v>40747</c:v>
                </c:pt>
                <c:pt idx="114">
                  <c:v>40748</c:v>
                </c:pt>
                <c:pt idx="115">
                  <c:v>40749</c:v>
                </c:pt>
                <c:pt idx="116">
                  <c:v>40750</c:v>
                </c:pt>
                <c:pt idx="117">
                  <c:v>40751</c:v>
                </c:pt>
                <c:pt idx="118">
                  <c:v>40752</c:v>
                </c:pt>
                <c:pt idx="119">
                  <c:v>40753</c:v>
                </c:pt>
                <c:pt idx="120">
                  <c:v>40754</c:v>
                </c:pt>
                <c:pt idx="121">
                  <c:v>40755</c:v>
                </c:pt>
                <c:pt idx="122">
                  <c:v>40756</c:v>
                </c:pt>
                <c:pt idx="123">
                  <c:v>40757</c:v>
                </c:pt>
                <c:pt idx="124">
                  <c:v>40758</c:v>
                </c:pt>
                <c:pt idx="125">
                  <c:v>40759</c:v>
                </c:pt>
                <c:pt idx="126">
                  <c:v>40760</c:v>
                </c:pt>
                <c:pt idx="127">
                  <c:v>40761</c:v>
                </c:pt>
                <c:pt idx="128">
                  <c:v>40762</c:v>
                </c:pt>
                <c:pt idx="129">
                  <c:v>40763</c:v>
                </c:pt>
                <c:pt idx="130">
                  <c:v>40764</c:v>
                </c:pt>
                <c:pt idx="131">
                  <c:v>40765</c:v>
                </c:pt>
                <c:pt idx="132">
                  <c:v>40766</c:v>
                </c:pt>
                <c:pt idx="133">
                  <c:v>40767</c:v>
                </c:pt>
                <c:pt idx="134">
                  <c:v>40768</c:v>
                </c:pt>
                <c:pt idx="135">
                  <c:v>40769</c:v>
                </c:pt>
                <c:pt idx="136">
                  <c:v>40770</c:v>
                </c:pt>
                <c:pt idx="137">
                  <c:v>40771</c:v>
                </c:pt>
                <c:pt idx="138">
                  <c:v>40772</c:v>
                </c:pt>
                <c:pt idx="139">
                  <c:v>40773</c:v>
                </c:pt>
                <c:pt idx="140">
                  <c:v>40774</c:v>
                </c:pt>
                <c:pt idx="141">
                  <c:v>40775</c:v>
                </c:pt>
                <c:pt idx="142">
                  <c:v>40776</c:v>
                </c:pt>
                <c:pt idx="143">
                  <c:v>40777</c:v>
                </c:pt>
                <c:pt idx="144">
                  <c:v>40778</c:v>
                </c:pt>
                <c:pt idx="145">
                  <c:v>40779</c:v>
                </c:pt>
                <c:pt idx="146">
                  <c:v>40780</c:v>
                </c:pt>
                <c:pt idx="147">
                  <c:v>40781</c:v>
                </c:pt>
                <c:pt idx="148">
                  <c:v>40782</c:v>
                </c:pt>
                <c:pt idx="149">
                  <c:v>40783</c:v>
                </c:pt>
                <c:pt idx="150">
                  <c:v>40784</c:v>
                </c:pt>
                <c:pt idx="151">
                  <c:v>40785</c:v>
                </c:pt>
                <c:pt idx="152">
                  <c:v>40786</c:v>
                </c:pt>
                <c:pt idx="153">
                  <c:v>40787</c:v>
                </c:pt>
                <c:pt idx="154">
                  <c:v>40788</c:v>
                </c:pt>
                <c:pt idx="155">
                  <c:v>40789</c:v>
                </c:pt>
                <c:pt idx="156">
                  <c:v>40790</c:v>
                </c:pt>
                <c:pt idx="157">
                  <c:v>40791</c:v>
                </c:pt>
                <c:pt idx="158">
                  <c:v>40792</c:v>
                </c:pt>
                <c:pt idx="159">
                  <c:v>40793</c:v>
                </c:pt>
                <c:pt idx="160">
                  <c:v>40794</c:v>
                </c:pt>
                <c:pt idx="161">
                  <c:v>40795</c:v>
                </c:pt>
                <c:pt idx="162">
                  <c:v>40796</c:v>
                </c:pt>
                <c:pt idx="163">
                  <c:v>40797</c:v>
                </c:pt>
                <c:pt idx="164">
                  <c:v>40798</c:v>
                </c:pt>
                <c:pt idx="165">
                  <c:v>40799</c:v>
                </c:pt>
                <c:pt idx="166">
                  <c:v>40800</c:v>
                </c:pt>
                <c:pt idx="167">
                  <c:v>40801</c:v>
                </c:pt>
                <c:pt idx="168">
                  <c:v>40802</c:v>
                </c:pt>
                <c:pt idx="169">
                  <c:v>40803</c:v>
                </c:pt>
                <c:pt idx="170">
                  <c:v>40804</c:v>
                </c:pt>
                <c:pt idx="171">
                  <c:v>40805</c:v>
                </c:pt>
                <c:pt idx="172">
                  <c:v>40806</c:v>
                </c:pt>
                <c:pt idx="173">
                  <c:v>40807</c:v>
                </c:pt>
                <c:pt idx="174">
                  <c:v>40808</c:v>
                </c:pt>
                <c:pt idx="175">
                  <c:v>40809</c:v>
                </c:pt>
                <c:pt idx="176">
                  <c:v>40810</c:v>
                </c:pt>
                <c:pt idx="177">
                  <c:v>40811</c:v>
                </c:pt>
                <c:pt idx="178">
                  <c:v>40812</c:v>
                </c:pt>
                <c:pt idx="179">
                  <c:v>40813</c:v>
                </c:pt>
                <c:pt idx="180">
                  <c:v>40814</c:v>
                </c:pt>
                <c:pt idx="181">
                  <c:v>40815</c:v>
                </c:pt>
                <c:pt idx="182">
                  <c:v>40816</c:v>
                </c:pt>
                <c:pt idx="183">
                  <c:v>40817</c:v>
                </c:pt>
                <c:pt idx="184">
                  <c:v>40818</c:v>
                </c:pt>
                <c:pt idx="185">
                  <c:v>40819</c:v>
                </c:pt>
                <c:pt idx="186">
                  <c:v>40820</c:v>
                </c:pt>
                <c:pt idx="187">
                  <c:v>40821</c:v>
                </c:pt>
                <c:pt idx="188">
                  <c:v>40822</c:v>
                </c:pt>
                <c:pt idx="189">
                  <c:v>40823</c:v>
                </c:pt>
                <c:pt idx="190">
                  <c:v>40824</c:v>
                </c:pt>
                <c:pt idx="191">
                  <c:v>40825</c:v>
                </c:pt>
                <c:pt idx="192">
                  <c:v>40826</c:v>
                </c:pt>
                <c:pt idx="193">
                  <c:v>40827</c:v>
                </c:pt>
                <c:pt idx="194">
                  <c:v>40828</c:v>
                </c:pt>
                <c:pt idx="195">
                  <c:v>40829</c:v>
                </c:pt>
                <c:pt idx="196">
                  <c:v>40830</c:v>
                </c:pt>
                <c:pt idx="197">
                  <c:v>40831</c:v>
                </c:pt>
                <c:pt idx="198">
                  <c:v>40832</c:v>
                </c:pt>
                <c:pt idx="199">
                  <c:v>40833</c:v>
                </c:pt>
                <c:pt idx="200">
                  <c:v>40834</c:v>
                </c:pt>
                <c:pt idx="201">
                  <c:v>40835</c:v>
                </c:pt>
                <c:pt idx="202">
                  <c:v>40836</c:v>
                </c:pt>
                <c:pt idx="203">
                  <c:v>40837</c:v>
                </c:pt>
                <c:pt idx="204">
                  <c:v>40838</c:v>
                </c:pt>
                <c:pt idx="205">
                  <c:v>40839</c:v>
                </c:pt>
                <c:pt idx="206">
                  <c:v>40840</c:v>
                </c:pt>
                <c:pt idx="207">
                  <c:v>40841</c:v>
                </c:pt>
                <c:pt idx="208">
                  <c:v>40842</c:v>
                </c:pt>
                <c:pt idx="209">
                  <c:v>40843</c:v>
                </c:pt>
                <c:pt idx="210">
                  <c:v>40844</c:v>
                </c:pt>
                <c:pt idx="211">
                  <c:v>40845</c:v>
                </c:pt>
                <c:pt idx="212">
                  <c:v>40846</c:v>
                </c:pt>
                <c:pt idx="213">
                  <c:v>40847</c:v>
                </c:pt>
              </c:numCache>
            </c:numRef>
          </c:cat>
          <c:val>
            <c:numRef>
              <c:f>Sheet7!$C$2:$C$215</c:f>
              <c:numCache>
                <c:formatCode>General</c:formatCode>
                <c:ptCount val="214"/>
                <c:pt idx="0">
                  <c:v>0</c:v>
                </c:pt>
                <c:pt idx="1">
                  <c:v>0.8</c:v>
                </c:pt>
                <c:pt idx="2">
                  <c:v>2.1</c:v>
                </c:pt>
                <c:pt idx="3">
                  <c:v>2.1</c:v>
                </c:pt>
                <c:pt idx="4">
                  <c:v>2.1</c:v>
                </c:pt>
                <c:pt idx="5">
                  <c:v>2.1</c:v>
                </c:pt>
                <c:pt idx="6">
                  <c:v>2.1</c:v>
                </c:pt>
                <c:pt idx="7">
                  <c:v>2.1</c:v>
                </c:pt>
                <c:pt idx="8">
                  <c:v>2.1</c:v>
                </c:pt>
                <c:pt idx="9">
                  <c:v>2.1</c:v>
                </c:pt>
                <c:pt idx="10">
                  <c:v>2.1</c:v>
                </c:pt>
                <c:pt idx="11">
                  <c:v>2.1</c:v>
                </c:pt>
                <c:pt idx="12">
                  <c:v>2.1</c:v>
                </c:pt>
                <c:pt idx="13">
                  <c:v>2.1</c:v>
                </c:pt>
                <c:pt idx="14">
                  <c:v>2.1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7.6</c:v>
                </c:pt>
                <c:pt idx="29">
                  <c:v>8.3000000000000025</c:v>
                </c:pt>
                <c:pt idx="30">
                  <c:v>8.3000000000000025</c:v>
                </c:pt>
                <c:pt idx="31">
                  <c:v>8.3000000000000025</c:v>
                </c:pt>
                <c:pt idx="32">
                  <c:v>8.3000000000000025</c:v>
                </c:pt>
                <c:pt idx="33">
                  <c:v>8.3000000000000025</c:v>
                </c:pt>
                <c:pt idx="34">
                  <c:v>8.3000000000000025</c:v>
                </c:pt>
                <c:pt idx="35">
                  <c:v>8.3000000000000025</c:v>
                </c:pt>
                <c:pt idx="36">
                  <c:v>8.3000000000000025</c:v>
                </c:pt>
                <c:pt idx="37">
                  <c:v>8.6</c:v>
                </c:pt>
                <c:pt idx="38">
                  <c:v>10.1</c:v>
                </c:pt>
                <c:pt idx="39">
                  <c:v>31.4</c:v>
                </c:pt>
                <c:pt idx="40">
                  <c:v>31.4</c:v>
                </c:pt>
                <c:pt idx="41">
                  <c:v>31.4</c:v>
                </c:pt>
                <c:pt idx="42">
                  <c:v>31.4</c:v>
                </c:pt>
                <c:pt idx="43">
                  <c:v>31.4</c:v>
                </c:pt>
                <c:pt idx="44">
                  <c:v>31.4</c:v>
                </c:pt>
                <c:pt idx="45">
                  <c:v>31.4</c:v>
                </c:pt>
                <c:pt idx="46">
                  <c:v>31.4</c:v>
                </c:pt>
                <c:pt idx="47">
                  <c:v>31.4</c:v>
                </c:pt>
                <c:pt idx="48">
                  <c:v>31.4</c:v>
                </c:pt>
                <c:pt idx="49">
                  <c:v>31.4</c:v>
                </c:pt>
                <c:pt idx="50">
                  <c:v>34.5</c:v>
                </c:pt>
                <c:pt idx="51">
                  <c:v>34.5</c:v>
                </c:pt>
                <c:pt idx="52">
                  <c:v>34.5</c:v>
                </c:pt>
                <c:pt idx="53">
                  <c:v>34.5</c:v>
                </c:pt>
                <c:pt idx="54">
                  <c:v>34.5</c:v>
                </c:pt>
                <c:pt idx="55">
                  <c:v>34.5</c:v>
                </c:pt>
                <c:pt idx="56">
                  <c:v>55.4</c:v>
                </c:pt>
                <c:pt idx="57">
                  <c:v>56.4</c:v>
                </c:pt>
                <c:pt idx="58">
                  <c:v>56.4</c:v>
                </c:pt>
                <c:pt idx="59">
                  <c:v>66.8</c:v>
                </c:pt>
                <c:pt idx="60">
                  <c:v>79.599999999999994</c:v>
                </c:pt>
                <c:pt idx="61">
                  <c:v>79.599999999999994</c:v>
                </c:pt>
                <c:pt idx="62">
                  <c:v>79.599999999999994</c:v>
                </c:pt>
                <c:pt idx="63">
                  <c:v>79.599999999999994</c:v>
                </c:pt>
                <c:pt idx="64">
                  <c:v>79.599999999999994</c:v>
                </c:pt>
                <c:pt idx="65">
                  <c:v>92.2</c:v>
                </c:pt>
                <c:pt idx="66">
                  <c:v>92.2</c:v>
                </c:pt>
                <c:pt idx="67">
                  <c:v>103.6</c:v>
                </c:pt>
                <c:pt idx="68">
                  <c:v>103.6</c:v>
                </c:pt>
                <c:pt idx="69">
                  <c:v>103.6</c:v>
                </c:pt>
                <c:pt idx="70">
                  <c:v>103.6</c:v>
                </c:pt>
                <c:pt idx="71">
                  <c:v>103.6</c:v>
                </c:pt>
                <c:pt idx="72">
                  <c:v>103.6</c:v>
                </c:pt>
                <c:pt idx="73">
                  <c:v>104.3</c:v>
                </c:pt>
                <c:pt idx="74">
                  <c:v>104.3</c:v>
                </c:pt>
                <c:pt idx="75">
                  <c:v>104.3</c:v>
                </c:pt>
                <c:pt idx="76">
                  <c:v>110.1</c:v>
                </c:pt>
                <c:pt idx="77">
                  <c:v>135</c:v>
                </c:pt>
                <c:pt idx="78">
                  <c:v>135</c:v>
                </c:pt>
                <c:pt idx="79">
                  <c:v>156</c:v>
                </c:pt>
                <c:pt idx="80">
                  <c:v>212.8</c:v>
                </c:pt>
                <c:pt idx="81">
                  <c:v>212.8</c:v>
                </c:pt>
                <c:pt idx="82">
                  <c:v>212.8</c:v>
                </c:pt>
                <c:pt idx="83">
                  <c:v>212.8</c:v>
                </c:pt>
                <c:pt idx="84">
                  <c:v>212.8</c:v>
                </c:pt>
                <c:pt idx="85">
                  <c:v>212.8</c:v>
                </c:pt>
                <c:pt idx="86">
                  <c:v>212.8</c:v>
                </c:pt>
                <c:pt idx="87">
                  <c:v>212.8</c:v>
                </c:pt>
                <c:pt idx="88">
                  <c:v>212.8</c:v>
                </c:pt>
                <c:pt idx="89">
                  <c:v>212.8</c:v>
                </c:pt>
                <c:pt idx="90">
                  <c:v>212.8</c:v>
                </c:pt>
                <c:pt idx="91">
                  <c:v>212.8</c:v>
                </c:pt>
                <c:pt idx="92">
                  <c:v>212.8</c:v>
                </c:pt>
                <c:pt idx="93">
                  <c:v>212.8</c:v>
                </c:pt>
                <c:pt idx="94">
                  <c:v>212.8</c:v>
                </c:pt>
                <c:pt idx="95">
                  <c:v>212.8</c:v>
                </c:pt>
                <c:pt idx="96">
                  <c:v>212.8</c:v>
                </c:pt>
                <c:pt idx="97">
                  <c:v>212.8</c:v>
                </c:pt>
                <c:pt idx="98">
                  <c:v>212.8</c:v>
                </c:pt>
                <c:pt idx="99">
                  <c:v>212.8</c:v>
                </c:pt>
                <c:pt idx="100">
                  <c:v>212.8</c:v>
                </c:pt>
                <c:pt idx="101">
                  <c:v>212.8</c:v>
                </c:pt>
                <c:pt idx="102">
                  <c:v>212.8</c:v>
                </c:pt>
                <c:pt idx="103">
                  <c:v>212.8</c:v>
                </c:pt>
                <c:pt idx="104">
                  <c:v>212.8</c:v>
                </c:pt>
                <c:pt idx="105">
                  <c:v>212.8</c:v>
                </c:pt>
                <c:pt idx="106">
                  <c:v>212.8</c:v>
                </c:pt>
                <c:pt idx="107">
                  <c:v>212.8</c:v>
                </c:pt>
                <c:pt idx="108">
                  <c:v>212.8</c:v>
                </c:pt>
                <c:pt idx="109">
                  <c:v>212.8</c:v>
                </c:pt>
                <c:pt idx="110">
                  <c:v>230</c:v>
                </c:pt>
                <c:pt idx="111">
                  <c:v>230</c:v>
                </c:pt>
                <c:pt idx="112">
                  <c:v>230</c:v>
                </c:pt>
                <c:pt idx="113">
                  <c:v>238.5</c:v>
                </c:pt>
                <c:pt idx="114">
                  <c:v>238.5</c:v>
                </c:pt>
                <c:pt idx="115">
                  <c:v>238.5</c:v>
                </c:pt>
                <c:pt idx="116">
                  <c:v>238.9</c:v>
                </c:pt>
                <c:pt idx="117">
                  <c:v>238.9</c:v>
                </c:pt>
                <c:pt idx="118">
                  <c:v>238.9</c:v>
                </c:pt>
                <c:pt idx="119">
                  <c:v>239.9</c:v>
                </c:pt>
                <c:pt idx="120">
                  <c:v>255.1</c:v>
                </c:pt>
                <c:pt idx="121">
                  <c:v>255.1</c:v>
                </c:pt>
                <c:pt idx="122">
                  <c:v>255.1</c:v>
                </c:pt>
                <c:pt idx="123">
                  <c:v>255.1</c:v>
                </c:pt>
                <c:pt idx="124">
                  <c:v>255.1</c:v>
                </c:pt>
                <c:pt idx="125">
                  <c:v>255.1</c:v>
                </c:pt>
                <c:pt idx="126">
                  <c:v>255.1</c:v>
                </c:pt>
                <c:pt idx="127">
                  <c:v>257.39999999999969</c:v>
                </c:pt>
                <c:pt idx="128">
                  <c:v>267</c:v>
                </c:pt>
                <c:pt idx="129">
                  <c:v>267.5</c:v>
                </c:pt>
                <c:pt idx="130">
                  <c:v>267.5</c:v>
                </c:pt>
                <c:pt idx="131">
                  <c:v>267.5</c:v>
                </c:pt>
                <c:pt idx="132">
                  <c:v>267.5</c:v>
                </c:pt>
                <c:pt idx="133">
                  <c:v>267.5</c:v>
                </c:pt>
                <c:pt idx="134">
                  <c:v>267.5</c:v>
                </c:pt>
                <c:pt idx="135">
                  <c:v>267.5</c:v>
                </c:pt>
                <c:pt idx="136">
                  <c:v>267.5</c:v>
                </c:pt>
                <c:pt idx="137">
                  <c:v>276.39999999999969</c:v>
                </c:pt>
                <c:pt idx="138">
                  <c:v>276.39999999999969</c:v>
                </c:pt>
                <c:pt idx="139">
                  <c:v>276.39999999999969</c:v>
                </c:pt>
                <c:pt idx="140">
                  <c:v>277.2</c:v>
                </c:pt>
                <c:pt idx="141">
                  <c:v>277.2</c:v>
                </c:pt>
                <c:pt idx="142">
                  <c:v>277.2</c:v>
                </c:pt>
                <c:pt idx="143">
                  <c:v>277.2</c:v>
                </c:pt>
                <c:pt idx="144">
                  <c:v>277.2</c:v>
                </c:pt>
                <c:pt idx="145">
                  <c:v>277.2</c:v>
                </c:pt>
                <c:pt idx="146">
                  <c:v>277.2</c:v>
                </c:pt>
                <c:pt idx="147">
                  <c:v>277.2</c:v>
                </c:pt>
                <c:pt idx="148">
                  <c:v>277.2</c:v>
                </c:pt>
                <c:pt idx="149">
                  <c:v>277.2</c:v>
                </c:pt>
                <c:pt idx="150">
                  <c:v>278.39999999999969</c:v>
                </c:pt>
                <c:pt idx="151">
                  <c:v>278.39999999999969</c:v>
                </c:pt>
                <c:pt idx="152">
                  <c:v>299.29999999999927</c:v>
                </c:pt>
                <c:pt idx="153">
                  <c:v>300.19999999999993</c:v>
                </c:pt>
                <c:pt idx="154">
                  <c:v>300.59999999999928</c:v>
                </c:pt>
                <c:pt idx="155">
                  <c:v>301.29999999999922</c:v>
                </c:pt>
                <c:pt idx="156">
                  <c:v>301.29999999999922</c:v>
                </c:pt>
                <c:pt idx="157">
                  <c:v>301.29999999999922</c:v>
                </c:pt>
                <c:pt idx="158">
                  <c:v>301.29999999999922</c:v>
                </c:pt>
                <c:pt idx="159">
                  <c:v>301.29999999999922</c:v>
                </c:pt>
                <c:pt idx="160">
                  <c:v>301.29999999999922</c:v>
                </c:pt>
                <c:pt idx="161">
                  <c:v>301.29999999999922</c:v>
                </c:pt>
                <c:pt idx="162">
                  <c:v>301.29999999999922</c:v>
                </c:pt>
                <c:pt idx="163">
                  <c:v>301.29999999999922</c:v>
                </c:pt>
                <c:pt idx="164">
                  <c:v>301.29999999999922</c:v>
                </c:pt>
                <c:pt idx="165">
                  <c:v>301.29999999999922</c:v>
                </c:pt>
                <c:pt idx="166">
                  <c:v>301.29999999999922</c:v>
                </c:pt>
                <c:pt idx="167">
                  <c:v>301.29999999999922</c:v>
                </c:pt>
                <c:pt idx="168">
                  <c:v>301.29999999999922</c:v>
                </c:pt>
                <c:pt idx="169">
                  <c:v>301.29999999999922</c:v>
                </c:pt>
                <c:pt idx="170">
                  <c:v>301.29999999999922</c:v>
                </c:pt>
                <c:pt idx="171">
                  <c:v>306.89999999999969</c:v>
                </c:pt>
                <c:pt idx="172">
                  <c:v>314.9999999999992</c:v>
                </c:pt>
                <c:pt idx="173">
                  <c:v>314.9999999999992</c:v>
                </c:pt>
                <c:pt idx="174">
                  <c:v>314.9999999999992</c:v>
                </c:pt>
                <c:pt idx="175">
                  <c:v>314.9999999999992</c:v>
                </c:pt>
                <c:pt idx="176">
                  <c:v>314.9999999999992</c:v>
                </c:pt>
                <c:pt idx="177">
                  <c:v>314.9999999999992</c:v>
                </c:pt>
                <c:pt idx="178">
                  <c:v>314.9999999999992</c:v>
                </c:pt>
                <c:pt idx="179">
                  <c:v>314.9999999999992</c:v>
                </c:pt>
                <c:pt idx="180">
                  <c:v>314.9999999999992</c:v>
                </c:pt>
                <c:pt idx="181">
                  <c:v>314.9999999999992</c:v>
                </c:pt>
                <c:pt idx="182">
                  <c:v>314.9999999999992</c:v>
                </c:pt>
                <c:pt idx="183">
                  <c:v>314.9999999999992</c:v>
                </c:pt>
                <c:pt idx="184">
                  <c:v>314.9999999999992</c:v>
                </c:pt>
                <c:pt idx="185">
                  <c:v>314.9999999999992</c:v>
                </c:pt>
                <c:pt idx="186">
                  <c:v>314.9999999999992</c:v>
                </c:pt>
                <c:pt idx="187">
                  <c:v>314.9999999999992</c:v>
                </c:pt>
                <c:pt idx="188">
                  <c:v>314.9999999999992</c:v>
                </c:pt>
                <c:pt idx="189">
                  <c:v>321.19999999999993</c:v>
                </c:pt>
                <c:pt idx="190">
                  <c:v>321.19999999999993</c:v>
                </c:pt>
                <c:pt idx="191">
                  <c:v>321.19999999999993</c:v>
                </c:pt>
                <c:pt idx="192">
                  <c:v>325.29999999999927</c:v>
                </c:pt>
                <c:pt idx="193">
                  <c:v>325.29999999999927</c:v>
                </c:pt>
                <c:pt idx="194">
                  <c:v>327.09999999999934</c:v>
                </c:pt>
                <c:pt idx="195">
                  <c:v>327.39999999999969</c:v>
                </c:pt>
                <c:pt idx="196">
                  <c:v>330.5</c:v>
                </c:pt>
                <c:pt idx="197">
                  <c:v>331.2</c:v>
                </c:pt>
                <c:pt idx="198">
                  <c:v>331.2</c:v>
                </c:pt>
                <c:pt idx="199">
                  <c:v>331.2</c:v>
                </c:pt>
                <c:pt idx="200">
                  <c:v>331.2</c:v>
                </c:pt>
                <c:pt idx="201">
                  <c:v>331.2</c:v>
                </c:pt>
                <c:pt idx="202">
                  <c:v>331.2</c:v>
                </c:pt>
                <c:pt idx="203">
                  <c:v>331.2</c:v>
                </c:pt>
                <c:pt idx="204">
                  <c:v>331.2</c:v>
                </c:pt>
                <c:pt idx="205">
                  <c:v>331.2</c:v>
                </c:pt>
                <c:pt idx="206">
                  <c:v>331.2</c:v>
                </c:pt>
                <c:pt idx="207">
                  <c:v>331.2</c:v>
                </c:pt>
                <c:pt idx="208">
                  <c:v>331.2</c:v>
                </c:pt>
                <c:pt idx="209">
                  <c:v>331.2</c:v>
                </c:pt>
                <c:pt idx="210">
                  <c:v>331.2</c:v>
                </c:pt>
                <c:pt idx="211">
                  <c:v>331.2</c:v>
                </c:pt>
                <c:pt idx="212">
                  <c:v>331.2</c:v>
                </c:pt>
                <c:pt idx="213">
                  <c:v>331.2</c:v>
                </c:pt>
              </c:numCache>
            </c:numRef>
          </c:val>
        </c:ser>
        <c:ser>
          <c:idx val="1"/>
          <c:order val="1"/>
          <c:tx>
            <c:strRef>
              <c:f>Sheet7!$D$1</c:f>
              <c:strCache>
                <c:ptCount val="1"/>
                <c:pt idx="0">
                  <c:v>Normal (1970-2001)</c:v>
                </c:pt>
              </c:strCache>
            </c:strRef>
          </c:tx>
          <c:spPr>
            <a:ln>
              <a:solidFill>
                <a:sysClr val="windowText" lastClr="000000"/>
              </a:solidFill>
              <a:prstDash val="dash"/>
            </a:ln>
          </c:spPr>
          <c:marker>
            <c:symbol val="none"/>
          </c:marker>
          <c:cat>
            <c:numRef>
              <c:f>Sheet7!$B$2:$B$215</c:f>
              <c:numCache>
                <c:formatCode>dd/mm/yyyy</c:formatCode>
                <c:ptCount val="214"/>
                <c:pt idx="0">
                  <c:v>40634</c:v>
                </c:pt>
                <c:pt idx="1">
                  <c:v>40635</c:v>
                </c:pt>
                <c:pt idx="2">
                  <c:v>40636</c:v>
                </c:pt>
                <c:pt idx="3">
                  <c:v>40637</c:v>
                </c:pt>
                <c:pt idx="4">
                  <c:v>40638</c:v>
                </c:pt>
                <c:pt idx="5">
                  <c:v>40639</c:v>
                </c:pt>
                <c:pt idx="6">
                  <c:v>40640</c:v>
                </c:pt>
                <c:pt idx="7">
                  <c:v>40641</c:v>
                </c:pt>
                <c:pt idx="8">
                  <c:v>40642</c:v>
                </c:pt>
                <c:pt idx="9">
                  <c:v>40643</c:v>
                </c:pt>
                <c:pt idx="10">
                  <c:v>40644</c:v>
                </c:pt>
                <c:pt idx="11">
                  <c:v>40645</c:v>
                </c:pt>
                <c:pt idx="12">
                  <c:v>40646</c:v>
                </c:pt>
                <c:pt idx="13">
                  <c:v>40647</c:v>
                </c:pt>
                <c:pt idx="14">
                  <c:v>40648</c:v>
                </c:pt>
                <c:pt idx="15">
                  <c:v>40649</c:v>
                </c:pt>
                <c:pt idx="16">
                  <c:v>40650</c:v>
                </c:pt>
                <c:pt idx="17">
                  <c:v>40651</c:v>
                </c:pt>
                <c:pt idx="18">
                  <c:v>40652</c:v>
                </c:pt>
                <c:pt idx="19">
                  <c:v>40653</c:v>
                </c:pt>
                <c:pt idx="20">
                  <c:v>40654</c:v>
                </c:pt>
                <c:pt idx="21">
                  <c:v>40655</c:v>
                </c:pt>
                <c:pt idx="22">
                  <c:v>40656</c:v>
                </c:pt>
                <c:pt idx="23">
                  <c:v>40657</c:v>
                </c:pt>
                <c:pt idx="24">
                  <c:v>40658</c:v>
                </c:pt>
                <c:pt idx="25">
                  <c:v>40659</c:v>
                </c:pt>
                <c:pt idx="26">
                  <c:v>40660</c:v>
                </c:pt>
                <c:pt idx="27">
                  <c:v>40661</c:v>
                </c:pt>
                <c:pt idx="28">
                  <c:v>40662</c:v>
                </c:pt>
                <c:pt idx="29">
                  <c:v>40663</c:v>
                </c:pt>
                <c:pt idx="30">
                  <c:v>40664</c:v>
                </c:pt>
                <c:pt idx="31">
                  <c:v>40665</c:v>
                </c:pt>
                <c:pt idx="32">
                  <c:v>40666</c:v>
                </c:pt>
                <c:pt idx="33">
                  <c:v>40667</c:v>
                </c:pt>
                <c:pt idx="34">
                  <c:v>40668</c:v>
                </c:pt>
                <c:pt idx="35">
                  <c:v>40669</c:v>
                </c:pt>
                <c:pt idx="36">
                  <c:v>40670</c:v>
                </c:pt>
                <c:pt idx="37">
                  <c:v>40671</c:v>
                </c:pt>
                <c:pt idx="38">
                  <c:v>40672</c:v>
                </c:pt>
                <c:pt idx="39">
                  <c:v>40673</c:v>
                </c:pt>
                <c:pt idx="40">
                  <c:v>40674</c:v>
                </c:pt>
                <c:pt idx="41">
                  <c:v>40675</c:v>
                </c:pt>
                <c:pt idx="42">
                  <c:v>40676</c:v>
                </c:pt>
                <c:pt idx="43">
                  <c:v>40677</c:v>
                </c:pt>
                <c:pt idx="44">
                  <c:v>40678</c:v>
                </c:pt>
                <c:pt idx="45">
                  <c:v>40679</c:v>
                </c:pt>
                <c:pt idx="46">
                  <c:v>40680</c:v>
                </c:pt>
                <c:pt idx="47">
                  <c:v>40681</c:v>
                </c:pt>
                <c:pt idx="48">
                  <c:v>40682</c:v>
                </c:pt>
                <c:pt idx="49">
                  <c:v>40683</c:v>
                </c:pt>
                <c:pt idx="50">
                  <c:v>40684</c:v>
                </c:pt>
                <c:pt idx="51">
                  <c:v>40685</c:v>
                </c:pt>
                <c:pt idx="52">
                  <c:v>40686</c:v>
                </c:pt>
                <c:pt idx="53">
                  <c:v>40687</c:v>
                </c:pt>
                <c:pt idx="54">
                  <c:v>40688</c:v>
                </c:pt>
                <c:pt idx="55">
                  <c:v>40689</c:v>
                </c:pt>
                <c:pt idx="56">
                  <c:v>40690</c:v>
                </c:pt>
                <c:pt idx="57">
                  <c:v>40691</c:v>
                </c:pt>
                <c:pt idx="58">
                  <c:v>40692</c:v>
                </c:pt>
                <c:pt idx="59">
                  <c:v>40693</c:v>
                </c:pt>
                <c:pt idx="60">
                  <c:v>40694</c:v>
                </c:pt>
                <c:pt idx="61">
                  <c:v>40695</c:v>
                </c:pt>
                <c:pt idx="62">
                  <c:v>40696</c:v>
                </c:pt>
                <c:pt idx="63">
                  <c:v>40697</c:v>
                </c:pt>
                <c:pt idx="64">
                  <c:v>40698</c:v>
                </c:pt>
                <c:pt idx="65">
                  <c:v>40699</c:v>
                </c:pt>
                <c:pt idx="66">
                  <c:v>40700</c:v>
                </c:pt>
                <c:pt idx="67">
                  <c:v>40701</c:v>
                </c:pt>
                <c:pt idx="68">
                  <c:v>40702</c:v>
                </c:pt>
                <c:pt idx="69">
                  <c:v>40703</c:v>
                </c:pt>
                <c:pt idx="70">
                  <c:v>40704</c:v>
                </c:pt>
                <c:pt idx="71">
                  <c:v>40705</c:v>
                </c:pt>
                <c:pt idx="72">
                  <c:v>40706</c:v>
                </c:pt>
                <c:pt idx="73">
                  <c:v>40707</c:v>
                </c:pt>
                <c:pt idx="74">
                  <c:v>40708</c:v>
                </c:pt>
                <c:pt idx="75">
                  <c:v>40709</c:v>
                </c:pt>
                <c:pt idx="76">
                  <c:v>40710</c:v>
                </c:pt>
                <c:pt idx="77">
                  <c:v>40711</c:v>
                </c:pt>
                <c:pt idx="78">
                  <c:v>40712</c:v>
                </c:pt>
                <c:pt idx="79">
                  <c:v>40713</c:v>
                </c:pt>
                <c:pt idx="80">
                  <c:v>40714</c:v>
                </c:pt>
                <c:pt idx="81">
                  <c:v>40715</c:v>
                </c:pt>
                <c:pt idx="82">
                  <c:v>40716</c:v>
                </c:pt>
                <c:pt idx="83">
                  <c:v>40717</c:v>
                </c:pt>
                <c:pt idx="84">
                  <c:v>40718</c:v>
                </c:pt>
                <c:pt idx="85">
                  <c:v>40719</c:v>
                </c:pt>
                <c:pt idx="86">
                  <c:v>40720</c:v>
                </c:pt>
                <c:pt idx="87">
                  <c:v>40721</c:v>
                </c:pt>
                <c:pt idx="88">
                  <c:v>40722</c:v>
                </c:pt>
                <c:pt idx="89">
                  <c:v>40723</c:v>
                </c:pt>
                <c:pt idx="90">
                  <c:v>40724</c:v>
                </c:pt>
                <c:pt idx="91">
                  <c:v>40725</c:v>
                </c:pt>
                <c:pt idx="92">
                  <c:v>40726</c:v>
                </c:pt>
                <c:pt idx="93">
                  <c:v>40727</c:v>
                </c:pt>
                <c:pt idx="94">
                  <c:v>40728</c:v>
                </c:pt>
                <c:pt idx="95">
                  <c:v>40729</c:v>
                </c:pt>
                <c:pt idx="96">
                  <c:v>40730</c:v>
                </c:pt>
                <c:pt idx="97">
                  <c:v>40731</c:v>
                </c:pt>
                <c:pt idx="98">
                  <c:v>40732</c:v>
                </c:pt>
                <c:pt idx="99">
                  <c:v>40733</c:v>
                </c:pt>
                <c:pt idx="100">
                  <c:v>40734</c:v>
                </c:pt>
                <c:pt idx="101">
                  <c:v>40735</c:v>
                </c:pt>
                <c:pt idx="102">
                  <c:v>40736</c:v>
                </c:pt>
                <c:pt idx="103">
                  <c:v>40737</c:v>
                </c:pt>
                <c:pt idx="104">
                  <c:v>40738</c:v>
                </c:pt>
                <c:pt idx="105">
                  <c:v>40739</c:v>
                </c:pt>
                <c:pt idx="106">
                  <c:v>40740</c:v>
                </c:pt>
                <c:pt idx="107">
                  <c:v>40741</c:v>
                </c:pt>
                <c:pt idx="108">
                  <c:v>40742</c:v>
                </c:pt>
                <c:pt idx="109">
                  <c:v>40743</c:v>
                </c:pt>
                <c:pt idx="110">
                  <c:v>40744</c:v>
                </c:pt>
                <c:pt idx="111">
                  <c:v>40745</c:v>
                </c:pt>
                <c:pt idx="112">
                  <c:v>40746</c:v>
                </c:pt>
                <c:pt idx="113">
                  <c:v>40747</c:v>
                </c:pt>
                <c:pt idx="114">
                  <c:v>40748</c:v>
                </c:pt>
                <c:pt idx="115">
                  <c:v>40749</c:v>
                </c:pt>
                <c:pt idx="116">
                  <c:v>40750</c:v>
                </c:pt>
                <c:pt idx="117">
                  <c:v>40751</c:v>
                </c:pt>
                <c:pt idx="118">
                  <c:v>40752</c:v>
                </c:pt>
                <c:pt idx="119">
                  <c:v>40753</c:v>
                </c:pt>
                <c:pt idx="120">
                  <c:v>40754</c:v>
                </c:pt>
                <c:pt idx="121">
                  <c:v>40755</c:v>
                </c:pt>
                <c:pt idx="122">
                  <c:v>40756</c:v>
                </c:pt>
                <c:pt idx="123">
                  <c:v>40757</c:v>
                </c:pt>
                <c:pt idx="124">
                  <c:v>40758</c:v>
                </c:pt>
                <c:pt idx="125">
                  <c:v>40759</c:v>
                </c:pt>
                <c:pt idx="126">
                  <c:v>40760</c:v>
                </c:pt>
                <c:pt idx="127">
                  <c:v>40761</c:v>
                </c:pt>
                <c:pt idx="128">
                  <c:v>40762</c:v>
                </c:pt>
                <c:pt idx="129">
                  <c:v>40763</c:v>
                </c:pt>
                <c:pt idx="130">
                  <c:v>40764</c:v>
                </c:pt>
                <c:pt idx="131">
                  <c:v>40765</c:v>
                </c:pt>
                <c:pt idx="132">
                  <c:v>40766</c:v>
                </c:pt>
                <c:pt idx="133">
                  <c:v>40767</c:v>
                </c:pt>
                <c:pt idx="134">
                  <c:v>40768</c:v>
                </c:pt>
                <c:pt idx="135">
                  <c:v>40769</c:v>
                </c:pt>
                <c:pt idx="136">
                  <c:v>40770</c:v>
                </c:pt>
                <c:pt idx="137">
                  <c:v>40771</c:v>
                </c:pt>
                <c:pt idx="138">
                  <c:v>40772</c:v>
                </c:pt>
                <c:pt idx="139">
                  <c:v>40773</c:v>
                </c:pt>
                <c:pt idx="140">
                  <c:v>40774</c:v>
                </c:pt>
                <c:pt idx="141">
                  <c:v>40775</c:v>
                </c:pt>
                <c:pt idx="142">
                  <c:v>40776</c:v>
                </c:pt>
                <c:pt idx="143">
                  <c:v>40777</c:v>
                </c:pt>
                <c:pt idx="144">
                  <c:v>40778</c:v>
                </c:pt>
                <c:pt idx="145">
                  <c:v>40779</c:v>
                </c:pt>
                <c:pt idx="146">
                  <c:v>40780</c:v>
                </c:pt>
                <c:pt idx="147">
                  <c:v>40781</c:v>
                </c:pt>
                <c:pt idx="148">
                  <c:v>40782</c:v>
                </c:pt>
                <c:pt idx="149">
                  <c:v>40783</c:v>
                </c:pt>
                <c:pt idx="150">
                  <c:v>40784</c:v>
                </c:pt>
                <c:pt idx="151">
                  <c:v>40785</c:v>
                </c:pt>
                <c:pt idx="152">
                  <c:v>40786</c:v>
                </c:pt>
                <c:pt idx="153">
                  <c:v>40787</c:v>
                </c:pt>
                <c:pt idx="154">
                  <c:v>40788</c:v>
                </c:pt>
                <c:pt idx="155">
                  <c:v>40789</c:v>
                </c:pt>
                <c:pt idx="156">
                  <c:v>40790</c:v>
                </c:pt>
                <c:pt idx="157">
                  <c:v>40791</c:v>
                </c:pt>
                <c:pt idx="158">
                  <c:v>40792</c:v>
                </c:pt>
                <c:pt idx="159">
                  <c:v>40793</c:v>
                </c:pt>
                <c:pt idx="160">
                  <c:v>40794</c:v>
                </c:pt>
                <c:pt idx="161">
                  <c:v>40795</c:v>
                </c:pt>
                <c:pt idx="162">
                  <c:v>40796</c:v>
                </c:pt>
                <c:pt idx="163">
                  <c:v>40797</c:v>
                </c:pt>
                <c:pt idx="164">
                  <c:v>40798</c:v>
                </c:pt>
                <c:pt idx="165">
                  <c:v>40799</c:v>
                </c:pt>
                <c:pt idx="166">
                  <c:v>40800</c:v>
                </c:pt>
                <c:pt idx="167">
                  <c:v>40801</c:v>
                </c:pt>
                <c:pt idx="168">
                  <c:v>40802</c:v>
                </c:pt>
                <c:pt idx="169">
                  <c:v>40803</c:v>
                </c:pt>
                <c:pt idx="170">
                  <c:v>40804</c:v>
                </c:pt>
                <c:pt idx="171">
                  <c:v>40805</c:v>
                </c:pt>
                <c:pt idx="172">
                  <c:v>40806</c:v>
                </c:pt>
                <c:pt idx="173">
                  <c:v>40807</c:v>
                </c:pt>
                <c:pt idx="174">
                  <c:v>40808</c:v>
                </c:pt>
                <c:pt idx="175">
                  <c:v>40809</c:v>
                </c:pt>
                <c:pt idx="176">
                  <c:v>40810</c:v>
                </c:pt>
                <c:pt idx="177">
                  <c:v>40811</c:v>
                </c:pt>
                <c:pt idx="178">
                  <c:v>40812</c:v>
                </c:pt>
                <c:pt idx="179">
                  <c:v>40813</c:v>
                </c:pt>
                <c:pt idx="180">
                  <c:v>40814</c:v>
                </c:pt>
                <c:pt idx="181">
                  <c:v>40815</c:v>
                </c:pt>
                <c:pt idx="182">
                  <c:v>40816</c:v>
                </c:pt>
                <c:pt idx="183">
                  <c:v>40817</c:v>
                </c:pt>
                <c:pt idx="184">
                  <c:v>40818</c:v>
                </c:pt>
                <c:pt idx="185">
                  <c:v>40819</c:v>
                </c:pt>
                <c:pt idx="186">
                  <c:v>40820</c:v>
                </c:pt>
                <c:pt idx="187">
                  <c:v>40821</c:v>
                </c:pt>
                <c:pt idx="188">
                  <c:v>40822</c:v>
                </c:pt>
                <c:pt idx="189">
                  <c:v>40823</c:v>
                </c:pt>
                <c:pt idx="190">
                  <c:v>40824</c:v>
                </c:pt>
                <c:pt idx="191">
                  <c:v>40825</c:v>
                </c:pt>
                <c:pt idx="192">
                  <c:v>40826</c:v>
                </c:pt>
                <c:pt idx="193">
                  <c:v>40827</c:v>
                </c:pt>
                <c:pt idx="194">
                  <c:v>40828</c:v>
                </c:pt>
                <c:pt idx="195">
                  <c:v>40829</c:v>
                </c:pt>
                <c:pt idx="196">
                  <c:v>40830</c:v>
                </c:pt>
                <c:pt idx="197">
                  <c:v>40831</c:v>
                </c:pt>
                <c:pt idx="198">
                  <c:v>40832</c:v>
                </c:pt>
                <c:pt idx="199">
                  <c:v>40833</c:v>
                </c:pt>
                <c:pt idx="200">
                  <c:v>40834</c:v>
                </c:pt>
                <c:pt idx="201">
                  <c:v>40835</c:v>
                </c:pt>
                <c:pt idx="202">
                  <c:v>40836</c:v>
                </c:pt>
                <c:pt idx="203">
                  <c:v>40837</c:v>
                </c:pt>
                <c:pt idx="204">
                  <c:v>40838</c:v>
                </c:pt>
                <c:pt idx="205">
                  <c:v>40839</c:v>
                </c:pt>
                <c:pt idx="206">
                  <c:v>40840</c:v>
                </c:pt>
                <c:pt idx="207">
                  <c:v>40841</c:v>
                </c:pt>
                <c:pt idx="208">
                  <c:v>40842</c:v>
                </c:pt>
                <c:pt idx="209">
                  <c:v>40843</c:v>
                </c:pt>
                <c:pt idx="210">
                  <c:v>40844</c:v>
                </c:pt>
                <c:pt idx="211">
                  <c:v>40845</c:v>
                </c:pt>
                <c:pt idx="212">
                  <c:v>40846</c:v>
                </c:pt>
                <c:pt idx="213">
                  <c:v>40847</c:v>
                </c:pt>
              </c:numCache>
            </c:numRef>
          </c:cat>
          <c:val>
            <c:numRef>
              <c:f>Sheet7!$D$2:$D$215</c:f>
              <c:numCache>
                <c:formatCode>General</c:formatCode>
                <c:ptCount val="214"/>
                <c:pt idx="0">
                  <c:v>0</c:v>
                </c:pt>
                <c:pt idx="1">
                  <c:v>0.56896551724138078</c:v>
                </c:pt>
                <c:pt idx="2">
                  <c:v>1.1379310344827587</c:v>
                </c:pt>
                <c:pt idx="3">
                  <c:v>1.7068965517241355</c:v>
                </c:pt>
                <c:pt idx="4">
                  <c:v>2.2758620689655182</c:v>
                </c:pt>
                <c:pt idx="5">
                  <c:v>2.8448275862068972</c:v>
                </c:pt>
                <c:pt idx="6">
                  <c:v>3.4137931034482727</c:v>
                </c:pt>
                <c:pt idx="7">
                  <c:v>3.9827586206896499</c:v>
                </c:pt>
                <c:pt idx="8">
                  <c:v>4.5517241379310374</c:v>
                </c:pt>
                <c:pt idx="9">
                  <c:v>5.1206896551724075</c:v>
                </c:pt>
                <c:pt idx="10">
                  <c:v>5.6896551724137927</c:v>
                </c:pt>
                <c:pt idx="11">
                  <c:v>6.2586206896551824</c:v>
                </c:pt>
                <c:pt idx="12">
                  <c:v>6.827586206896525</c:v>
                </c:pt>
                <c:pt idx="13">
                  <c:v>7.3965517241379306</c:v>
                </c:pt>
                <c:pt idx="14">
                  <c:v>7.9655172413792998</c:v>
                </c:pt>
                <c:pt idx="15">
                  <c:v>8.5344827586207028</c:v>
                </c:pt>
                <c:pt idx="16">
                  <c:v>9.1034482758620747</c:v>
                </c:pt>
                <c:pt idx="17">
                  <c:v>9.6724137931034502</c:v>
                </c:pt>
                <c:pt idx="18">
                  <c:v>10.241379310344801</c:v>
                </c:pt>
                <c:pt idx="19">
                  <c:v>10.810344827586238</c:v>
                </c:pt>
                <c:pt idx="20">
                  <c:v>11.379310344827585</c:v>
                </c:pt>
                <c:pt idx="21">
                  <c:v>11.948275862068963</c:v>
                </c:pt>
                <c:pt idx="22">
                  <c:v>12.517241379310345</c:v>
                </c:pt>
                <c:pt idx="23">
                  <c:v>13.086206896551724</c:v>
                </c:pt>
                <c:pt idx="24">
                  <c:v>13.655172413793103</c:v>
                </c:pt>
                <c:pt idx="25">
                  <c:v>14.224137931034468</c:v>
                </c:pt>
                <c:pt idx="26">
                  <c:v>14.793103448275836</c:v>
                </c:pt>
                <c:pt idx="27">
                  <c:v>15.362068965517254</c:v>
                </c:pt>
                <c:pt idx="28">
                  <c:v>15.931034482758621</c:v>
                </c:pt>
                <c:pt idx="29">
                  <c:v>16.5</c:v>
                </c:pt>
                <c:pt idx="30">
                  <c:v>18.19354838709679</c:v>
                </c:pt>
                <c:pt idx="31">
                  <c:v>19.887096774193527</c:v>
                </c:pt>
                <c:pt idx="32">
                  <c:v>21.580645161290324</c:v>
                </c:pt>
                <c:pt idx="33">
                  <c:v>23.274193548387089</c:v>
                </c:pt>
                <c:pt idx="34">
                  <c:v>24.967741935483808</c:v>
                </c:pt>
                <c:pt idx="35">
                  <c:v>26.661290322580648</c:v>
                </c:pt>
                <c:pt idx="36">
                  <c:v>28.35483870967748</c:v>
                </c:pt>
                <c:pt idx="37">
                  <c:v>30.048387096774189</c:v>
                </c:pt>
                <c:pt idx="38">
                  <c:v>31.741935483870968</c:v>
                </c:pt>
                <c:pt idx="39">
                  <c:v>33.435483870967751</c:v>
                </c:pt>
                <c:pt idx="40">
                  <c:v>35.129032258064512</c:v>
                </c:pt>
                <c:pt idx="41">
                  <c:v>36.822580645161302</c:v>
                </c:pt>
                <c:pt idx="42">
                  <c:v>38.516129032258064</c:v>
                </c:pt>
                <c:pt idx="43">
                  <c:v>40.20967741935484</c:v>
                </c:pt>
                <c:pt idx="44">
                  <c:v>41.903225806451616</c:v>
                </c:pt>
                <c:pt idx="45">
                  <c:v>43.596774193548384</c:v>
                </c:pt>
                <c:pt idx="46">
                  <c:v>45.29032258064516</c:v>
                </c:pt>
                <c:pt idx="47">
                  <c:v>46.983870967741858</c:v>
                </c:pt>
                <c:pt idx="48">
                  <c:v>48.677419354838712</c:v>
                </c:pt>
                <c:pt idx="49">
                  <c:v>50.370967741935445</c:v>
                </c:pt>
                <c:pt idx="50">
                  <c:v>52.064516129032256</c:v>
                </c:pt>
                <c:pt idx="51">
                  <c:v>53.758064516129032</c:v>
                </c:pt>
                <c:pt idx="52">
                  <c:v>55.451612903225808</c:v>
                </c:pt>
                <c:pt idx="53">
                  <c:v>57.145161290322584</c:v>
                </c:pt>
                <c:pt idx="54">
                  <c:v>58.838709677419345</c:v>
                </c:pt>
                <c:pt idx="55">
                  <c:v>60.532258064516128</c:v>
                </c:pt>
                <c:pt idx="56">
                  <c:v>62.225806451612797</c:v>
                </c:pt>
                <c:pt idx="57">
                  <c:v>63.91935483870968</c:v>
                </c:pt>
                <c:pt idx="58">
                  <c:v>65.612903225806463</c:v>
                </c:pt>
                <c:pt idx="59">
                  <c:v>67.306451612903189</c:v>
                </c:pt>
                <c:pt idx="60">
                  <c:v>69</c:v>
                </c:pt>
                <c:pt idx="61">
                  <c:v>71.63</c:v>
                </c:pt>
                <c:pt idx="62">
                  <c:v>74.260000000000005</c:v>
                </c:pt>
                <c:pt idx="63">
                  <c:v>76.89</c:v>
                </c:pt>
                <c:pt idx="64">
                  <c:v>79.52</c:v>
                </c:pt>
                <c:pt idx="65">
                  <c:v>82.149999999999991</c:v>
                </c:pt>
                <c:pt idx="66">
                  <c:v>84.78</c:v>
                </c:pt>
                <c:pt idx="67">
                  <c:v>87.410000000000025</c:v>
                </c:pt>
                <c:pt idx="68">
                  <c:v>90.04</c:v>
                </c:pt>
                <c:pt idx="69">
                  <c:v>92.669999999999987</c:v>
                </c:pt>
                <c:pt idx="70">
                  <c:v>95.3</c:v>
                </c:pt>
                <c:pt idx="71">
                  <c:v>97.93</c:v>
                </c:pt>
                <c:pt idx="72">
                  <c:v>100.56</c:v>
                </c:pt>
                <c:pt idx="73">
                  <c:v>103.19</c:v>
                </c:pt>
                <c:pt idx="74">
                  <c:v>105.82000000000001</c:v>
                </c:pt>
                <c:pt idx="75">
                  <c:v>108.45</c:v>
                </c:pt>
                <c:pt idx="76">
                  <c:v>111.08000000000001</c:v>
                </c:pt>
                <c:pt idx="77">
                  <c:v>113.71000000000002</c:v>
                </c:pt>
                <c:pt idx="78">
                  <c:v>116.34</c:v>
                </c:pt>
                <c:pt idx="79">
                  <c:v>118.97</c:v>
                </c:pt>
                <c:pt idx="80">
                  <c:v>121.6</c:v>
                </c:pt>
                <c:pt idx="81">
                  <c:v>124.23</c:v>
                </c:pt>
                <c:pt idx="82">
                  <c:v>126.86000000000001</c:v>
                </c:pt>
                <c:pt idx="83">
                  <c:v>129.49</c:v>
                </c:pt>
                <c:pt idx="84">
                  <c:v>132.12</c:v>
                </c:pt>
                <c:pt idx="85">
                  <c:v>134.75</c:v>
                </c:pt>
                <c:pt idx="86">
                  <c:v>137.38000000000031</c:v>
                </c:pt>
                <c:pt idx="87">
                  <c:v>140.01</c:v>
                </c:pt>
                <c:pt idx="88">
                  <c:v>142.63999999999999</c:v>
                </c:pt>
                <c:pt idx="89">
                  <c:v>145.26999999999998</c:v>
                </c:pt>
                <c:pt idx="90">
                  <c:v>147.9</c:v>
                </c:pt>
                <c:pt idx="91">
                  <c:v>150.06451612903194</c:v>
                </c:pt>
                <c:pt idx="92">
                  <c:v>152.22903225806454</c:v>
                </c:pt>
                <c:pt idx="93">
                  <c:v>154.39354838709724</c:v>
                </c:pt>
                <c:pt idx="94">
                  <c:v>156.55806451612904</c:v>
                </c:pt>
                <c:pt idx="95">
                  <c:v>158.72258064516112</c:v>
                </c:pt>
                <c:pt idx="96">
                  <c:v>160.88709677419388</c:v>
                </c:pt>
                <c:pt idx="97">
                  <c:v>163.05161290322584</c:v>
                </c:pt>
                <c:pt idx="98">
                  <c:v>165.21612903225798</c:v>
                </c:pt>
                <c:pt idx="99">
                  <c:v>167.38064516129037</c:v>
                </c:pt>
                <c:pt idx="100">
                  <c:v>169.54516129032197</c:v>
                </c:pt>
                <c:pt idx="101">
                  <c:v>171.70967741935453</c:v>
                </c:pt>
                <c:pt idx="102">
                  <c:v>173.8741935483871</c:v>
                </c:pt>
                <c:pt idx="103">
                  <c:v>176.03870967741977</c:v>
                </c:pt>
                <c:pt idx="104">
                  <c:v>178.20322580645129</c:v>
                </c:pt>
                <c:pt idx="105">
                  <c:v>180.3677419354845</c:v>
                </c:pt>
                <c:pt idx="106">
                  <c:v>182.53225806451613</c:v>
                </c:pt>
                <c:pt idx="107">
                  <c:v>184.69677419354767</c:v>
                </c:pt>
                <c:pt idx="108">
                  <c:v>186.86129032258097</c:v>
                </c:pt>
                <c:pt idx="109">
                  <c:v>189.02580645161342</c:v>
                </c:pt>
                <c:pt idx="110">
                  <c:v>191.19032258064524</c:v>
                </c:pt>
                <c:pt idx="111">
                  <c:v>193.35483870967744</c:v>
                </c:pt>
                <c:pt idx="112">
                  <c:v>195.51935483870955</c:v>
                </c:pt>
                <c:pt idx="113">
                  <c:v>197.68387096774163</c:v>
                </c:pt>
                <c:pt idx="114">
                  <c:v>199.84838709677427</c:v>
                </c:pt>
                <c:pt idx="115">
                  <c:v>202.01290322580601</c:v>
                </c:pt>
                <c:pt idx="116">
                  <c:v>204.1774193548388</c:v>
                </c:pt>
                <c:pt idx="117">
                  <c:v>206.34193548387097</c:v>
                </c:pt>
                <c:pt idx="118">
                  <c:v>208.50645161290353</c:v>
                </c:pt>
                <c:pt idx="119">
                  <c:v>210.6709677419355</c:v>
                </c:pt>
                <c:pt idx="120">
                  <c:v>212.83548387096781</c:v>
                </c:pt>
                <c:pt idx="121">
                  <c:v>215</c:v>
                </c:pt>
                <c:pt idx="122">
                  <c:v>216.7</c:v>
                </c:pt>
                <c:pt idx="123">
                  <c:v>218.4</c:v>
                </c:pt>
                <c:pt idx="124">
                  <c:v>220.1</c:v>
                </c:pt>
                <c:pt idx="125">
                  <c:v>221.8</c:v>
                </c:pt>
                <c:pt idx="126">
                  <c:v>223.5</c:v>
                </c:pt>
                <c:pt idx="127">
                  <c:v>225.2</c:v>
                </c:pt>
                <c:pt idx="128">
                  <c:v>226.9</c:v>
                </c:pt>
                <c:pt idx="129">
                  <c:v>228.6</c:v>
                </c:pt>
                <c:pt idx="130">
                  <c:v>230.3</c:v>
                </c:pt>
                <c:pt idx="131">
                  <c:v>232</c:v>
                </c:pt>
                <c:pt idx="132">
                  <c:v>233.7</c:v>
                </c:pt>
                <c:pt idx="133">
                  <c:v>235.4</c:v>
                </c:pt>
                <c:pt idx="134">
                  <c:v>237.1</c:v>
                </c:pt>
                <c:pt idx="135">
                  <c:v>238.79999999999998</c:v>
                </c:pt>
                <c:pt idx="136">
                  <c:v>240.5</c:v>
                </c:pt>
                <c:pt idx="137">
                  <c:v>242.2</c:v>
                </c:pt>
                <c:pt idx="138">
                  <c:v>243.9</c:v>
                </c:pt>
                <c:pt idx="139">
                  <c:v>245.6</c:v>
                </c:pt>
                <c:pt idx="140">
                  <c:v>247.29999999999998</c:v>
                </c:pt>
                <c:pt idx="141">
                  <c:v>249</c:v>
                </c:pt>
                <c:pt idx="142">
                  <c:v>250.7</c:v>
                </c:pt>
                <c:pt idx="143">
                  <c:v>252.4</c:v>
                </c:pt>
                <c:pt idx="144">
                  <c:v>254.1</c:v>
                </c:pt>
                <c:pt idx="145">
                  <c:v>255.79999999999998</c:v>
                </c:pt>
                <c:pt idx="146">
                  <c:v>257.5</c:v>
                </c:pt>
                <c:pt idx="147">
                  <c:v>259.2</c:v>
                </c:pt>
                <c:pt idx="148">
                  <c:v>260.89999999999969</c:v>
                </c:pt>
                <c:pt idx="149">
                  <c:v>262.59999999999934</c:v>
                </c:pt>
                <c:pt idx="150">
                  <c:v>264.3</c:v>
                </c:pt>
                <c:pt idx="151">
                  <c:v>266</c:v>
                </c:pt>
                <c:pt idx="152">
                  <c:v>267.7</c:v>
                </c:pt>
                <c:pt idx="153">
                  <c:v>269.01666666666671</c:v>
                </c:pt>
                <c:pt idx="154">
                  <c:v>270.33333333333331</c:v>
                </c:pt>
                <c:pt idx="155">
                  <c:v>271.64999999999998</c:v>
                </c:pt>
                <c:pt idx="156">
                  <c:v>272.9666666666667</c:v>
                </c:pt>
                <c:pt idx="157">
                  <c:v>274.2833333333333</c:v>
                </c:pt>
                <c:pt idx="158">
                  <c:v>275.59999999999934</c:v>
                </c:pt>
                <c:pt idx="159">
                  <c:v>276.91666666666674</c:v>
                </c:pt>
                <c:pt idx="160">
                  <c:v>278.23333333333335</c:v>
                </c:pt>
                <c:pt idx="161">
                  <c:v>279.55</c:v>
                </c:pt>
                <c:pt idx="162">
                  <c:v>280.86666666666702</c:v>
                </c:pt>
                <c:pt idx="163">
                  <c:v>282.18333333333396</c:v>
                </c:pt>
                <c:pt idx="164">
                  <c:v>283.5</c:v>
                </c:pt>
                <c:pt idx="165">
                  <c:v>284.81666666666672</c:v>
                </c:pt>
                <c:pt idx="166">
                  <c:v>286.13333333333338</c:v>
                </c:pt>
                <c:pt idx="167">
                  <c:v>287.45</c:v>
                </c:pt>
                <c:pt idx="168">
                  <c:v>288.76666666666671</c:v>
                </c:pt>
                <c:pt idx="169">
                  <c:v>290.08333333333331</c:v>
                </c:pt>
                <c:pt idx="170">
                  <c:v>291.39999999999969</c:v>
                </c:pt>
                <c:pt idx="171">
                  <c:v>292.7166666666667</c:v>
                </c:pt>
                <c:pt idx="172">
                  <c:v>294.0333333333333</c:v>
                </c:pt>
                <c:pt idx="173">
                  <c:v>295.34999999999997</c:v>
                </c:pt>
                <c:pt idx="174">
                  <c:v>296.66666666666708</c:v>
                </c:pt>
                <c:pt idx="175">
                  <c:v>297.98333333333335</c:v>
                </c:pt>
                <c:pt idx="176">
                  <c:v>299.3</c:v>
                </c:pt>
                <c:pt idx="177">
                  <c:v>300.61666666666702</c:v>
                </c:pt>
                <c:pt idx="178">
                  <c:v>301.93333333333334</c:v>
                </c:pt>
                <c:pt idx="179">
                  <c:v>303.25</c:v>
                </c:pt>
                <c:pt idx="180">
                  <c:v>304.56666666666672</c:v>
                </c:pt>
                <c:pt idx="181">
                  <c:v>305.88333333333338</c:v>
                </c:pt>
                <c:pt idx="182">
                  <c:v>307.2</c:v>
                </c:pt>
                <c:pt idx="183">
                  <c:v>307.76774193548385</c:v>
                </c:pt>
                <c:pt idx="184">
                  <c:v>308.33548387096772</c:v>
                </c:pt>
                <c:pt idx="185">
                  <c:v>308.9032258064517</c:v>
                </c:pt>
                <c:pt idx="186">
                  <c:v>309.47096774193523</c:v>
                </c:pt>
                <c:pt idx="187">
                  <c:v>310.03870967741869</c:v>
                </c:pt>
                <c:pt idx="188">
                  <c:v>310.6064516129033</c:v>
                </c:pt>
                <c:pt idx="189">
                  <c:v>311.17419354838694</c:v>
                </c:pt>
                <c:pt idx="190">
                  <c:v>311.74193548387069</c:v>
                </c:pt>
                <c:pt idx="191">
                  <c:v>312.30967741935558</c:v>
                </c:pt>
                <c:pt idx="192">
                  <c:v>312.87741935483871</c:v>
                </c:pt>
                <c:pt idx="193">
                  <c:v>313.44516129032257</c:v>
                </c:pt>
                <c:pt idx="194">
                  <c:v>314.01290322580672</c:v>
                </c:pt>
                <c:pt idx="195">
                  <c:v>314.58064516129025</c:v>
                </c:pt>
                <c:pt idx="196">
                  <c:v>315.14838709677417</c:v>
                </c:pt>
                <c:pt idx="197">
                  <c:v>315.71612903225707</c:v>
                </c:pt>
                <c:pt idx="198">
                  <c:v>316.28387096774196</c:v>
                </c:pt>
                <c:pt idx="199">
                  <c:v>316.85161290322583</c:v>
                </c:pt>
                <c:pt idx="200">
                  <c:v>317.41935483870969</c:v>
                </c:pt>
                <c:pt idx="201">
                  <c:v>317.98709677419293</c:v>
                </c:pt>
                <c:pt idx="202">
                  <c:v>318.55483870967743</c:v>
                </c:pt>
                <c:pt idx="203">
                  <c:v>319.12258064516203</c:v>
                </c:pt>
                <c:pt idx="204">
                  <c:v>319.69032258064516</c:v>
                </c:pt>
                <c:pt idx="205">
                  <c:v>320.25806451612897</c:v>
                </c:pt>
                <c:pt idx="206">
                  <c:v>320.82580645161215</c:v>
                </c:pt>
                <c:pt idx="207">
                  <c:v>321.39354838709664</c:v>
                </c:pt>
                <c:pt idx="208">
                  <c:v>321.96129032258023</c:v>
                </c:pt>
                <c:pt idx="209">
                  <c:v>322.52903225806386</c:v>
                </c:pt>
                <c:pt idx="210">
                  <c:v>323.09677419354841</c:v>
                </c:pt>
                <c:pt idx="211">
                  <c:v>323.6645161290329</c:v>
                </c:pt>
                <c:pt idx="212">
                  <c:v>324.23225806451615</c:v>
                </c:pt>
                <c:pt idx="213">
                  <c:v>324.8</c:v>
                </c:pt>
              </c:numCache>
            </c:numRef>
          </c:val>
          <c:smooth val="1"/>
        </c:ser>
        <c:dLbls/>
        <c:marker val="1"/>
        <c:axId val="94164480"/>
        <c:axId val="94166016"/>
      </c:lineChart>
      <c:dateAx>
        <c:axId val="94164480"/>
        <c:scaling>
          <c:orientation val="minMax"/>
          <c:max val="40787"/>
        </c:scaling>
        <c:axPos val="b"/>
        <c:majorGridlines/>
        <c:numFmt formatCode="mmm\ d" sourceLinked="0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94166016"/>
        <c:crosses val="autoZero"/>
        <c:auto val="1"/>
        <c:lblOffset val="100"/>
        <c:baseTimeUnit val="days"/>
        <c:majorUnit val="1"/>
        <c:majorTimeUnit val="months"/>
      </c:dateAx>
      <c:valAx>
        <c:axId val="9416601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CA" sz="2000"/>
                  <a:t>Cumulative Rainfall</a:t>
                </a:r>
                <a:r>
                  <a:rPr lang="en-CA" sz="2000" baseline="0"/>
                  <a:t> - mm</a:t>
                </a:r>
                <a:endParaRPr lang="en-CA" sz="200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9416448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</c:chart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CA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1636001042594847"/>
          <c:y val="2.8143269163597887E-2"/>
          <c:w val="0.85358161638571395"/>
          <c:h val="0.78271608634472023"/>
        </c:manualLayout>
      </c:layout>
      <c:lineChart>
        <c:grouping val="standard"/>
        <c:ser>
          <c:idx val="0"/>
          <c:order val="0"/>
          <c:tx>
            <c:strRef>
              <c:f>Sheet2!$E$378</c:f>
              <c:strCache>
                <c:ptCount val="1"/>
                <c:pt idx="0">
                  <c:v>2011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Sheet2!$D$379:$D$677</c:f>
              <c:numCache>
                <c:formatCode>dd/mm/yyyy</c:formatCode>
                <c:ptCount val="299"/>
                <c:pt idx="0">
                  <c:v>40544</c:v>
                </c:pt>
                <c:pt idx="1">
                  <c:v>40545</c:v>
                </c:pt>
                <c:pt idx="2">
                  <c:v>40546</c:v>
                </c:pt>
                <c:pt idx="3">
                  <c:v>40547</c:v>
                </c:pt>
                <c:pt idx="4">
                  <c:v>40548</c:v>
                </c:pt>
                <c:pt idx="5">
                  <c:v>40549</c:v>
                </c:pt>
                <c:pt idx="6">
                  <c:v>40550</c:v>
                </c:pt>
                <c:pt idx="7">
                  <c:v>40551</c:v>
                </c:pt>
                <c:pt idx="8">
                  <c:v>40552</c:v>
                </c:pt>
                <c:pt idx="9">
                  <c:v>40553</c:v>
                </c:pt>
                <c:pt idx="10">
                  <c:v>40554</c:v>
                </c:pt>
                <c:pt idx="11">
                  <c:v>40555</c:v>
                </c:pt>
                <c:pt idx="12">
                  <c:v>40556</c:v>
                </c:pt>
                <c:pt idx="13">
                  <c:v>40557</c:v>
                </c:pt>
                <c:pt idx="14">
                  <c:v>40558</c:v>
                </c:pt>
                <c:pt idx="15">
                  <c:v>40559</c:v>
                </c:pt>
                <c:pt idx="16">
                  <c:v>40560</c:v>
                </c:pt>
                <c:pt idx="17">
                  <c:v>40561</c:v>
                </c:pt>
                <c:pt idx="18">
                  <c:v>40562</c:v>
                </c:pt>
                <c:pt idx="19">
                  <c:v>40563</c:v>
                </c:pt>
                <c:pt idx="20">
                  <c:v>40564</c:v>
                </c:pt>
                <c:pt idx="21">
                  <c:v>40565</c:v>
                </c:pt>
                <c:pt idx="22">
                  <c:v>40566</c:v>
                </c:pt>
                <c:pt idx="23">
                  <c:v>40567</c:v>
                </c:pt>
                <c:pt idx="24">
                  <c:v>40568</c:v>
                </c:pt>
                <c:pt idx="25">
                  <c:v>40569</c:v>
                </c:pt>
                <c:pt idx="26">
                  <c:v>40570</c:v>
                </c:pt>
                <c:pt idx="27">
                  <c:v>40571</c:v>
                </c:pt>
                <c:pt idx="28">
                  <c:v>40572</c:v>
                </c:pt>
                <c:pt idx="29">
                  <c:v>40573</c:v>
                </c:pt>
                <c:pt idx="30">
                  <c:v>40574</c:v>
                </c:pt>
                <c:pt idx="31">
                  <c:v>40575</c:v>
                </c:pt>
                <c:pt idx="32">
                  <c:v>40576</c:v>
                </c:pt>
                <c:pt idx="33">
                  <c:v>40577</c:v>
                </c:pt>
                <c:pt idx="34">
                  <c:v>40578</c:v>
                </c:pt>
                <c:pt idx="35">
                  <c:v>40579</c:v>
                </c:pt>
                <c:pt idx="36">
                  <c:v>40580</c:v>
                </c:pt>
                <c:pt idx="37">
                  <c:v>40581</c:v>
                </c:pt>
                <c:pt idx="38">
                  <c:v>40582</c:v>
                </c:pt>
                <c:pt idx="39">
                  <c:v>40583</c:v>
                </c:pt>
                <c:pt idx="40">
                  <c:v>40584</c:v>
                </c:pt>
                <c:pt idx="41">
                  <c:v>40585</c:v>
                </c:pt>
                <c:pt idx="42">
                  <c:v>40586</c:v>
                </c:pt>
                <c:pt idx="43">
                  <c:v>40587</c:v>
                </c:pt>
                <c:pt idx="44">
                  <c:v>40588</c:v>
                </c:pt>
                <c:pt idx="45">
                  <c:v>40589</c:v>
                </c:pt>
                <c:pt idx="46">
                  <c:v>40590</c:v>
                </c:pt>
                <c:pt idx="47">
                  <c:v>40591</c:v>
                </c:pt>
                <c:pt idx="48">
                  <c:v>40592</c:v>
                </c:pt>
                <c:pt idx="49">
                  <c:v>40593</c:v>
                </c:pt>
                <c:pt idx="50">
                  <c:v>40594</c:v>
                </c:pt>
                <c:pt idx="51">
                  <c:v>40595</c:v>
                </c:pt>
                <c:pt idx="52">
                  <c:v>40596</c:v>
                </c:pt>
                <c:pt idx="53">
                  <c:v>40597</c:v>
                </c:pt>
                <c:pt idx="54">
                  <c:v>40598</c:v>
                </c:pt>
                <c:pt idx="55">
                  <c:v>40599</c:v>
                </c:pt>
                <c:pt idx="56">
                  <c:v>40600</c:v>
                </c:pt>
                <c:pt idx="57">
                  <c:v>40601</c:v>
                </c:pt>
                <c:pt idx="58">
                  <c:v>40602</c:v>
                </c:pt>
                <c:pt idx="59">
                  <c:v>40603</c:v>
                </c:pt>
                <c:pt idx="60">
                  <c:v>40604</c:v>
                </c:pt>
                <c:pt idx="61">
                  <c:v>40605</c:v>
                </c:pt>
                <c:pt idx="62">
                  <c:v>40606</c:v>
                </c:pt>
                <c:pt idx="63">
                  <c:v>40607</c:v>
                </c:pt>
                <c:pt idx="64">
                  <c:v>40608</c:v>
                </c:pt>
                <c:pt idx="65">
                  <c:v>40609</c:v>
                </c:pt>
                <c:pt idx="66">
                  <c:v>40610</c:v>
                </c:pt>
                <c:pt idx="67">
                  <c:v>40611</c:v>
                </c:pt>
                <c:pt idx="68">
                  <c:v>40612</c:v>
                </c:pt>
                <c:pt idx="69">
                  <c:v>40613</c:v>
                </c:pt>
                <c:pt idx="70">
                  <c:v>40614</c:v>
                </c:pt>
                <c:pt idx="71">
                  <c:v>40615</c:v>
                </c:pt>
                <c:pt idx="72">
                  <c:v>40616</c:v>
                </c:pt>
                <c:pt idx="73">
                  <c:v>40617</c:v>
                </c:pt>
                <c:pt idx="74">
                  <c:v>40618</c:v>
                </c:pt>
                <c:pt idx="75">
                  <c:v>40619</c:v>
                </c:pt>
                <c:pt idx="76">
                  <c:v>40620</c:v>
                </c:pt>
                <c:pt idx="77">
                  <c:v>40621</c:v>
                </c:pt>
                <c:pt idx="78">
                  <c:v>40622</c:v>
                </c:pt>
                <c:pt idx="79">
                  <c:v>40623</c:v>
                </c:pt>
                <c:pt idx="80">
                  <c:v>40624</c:v>
                </c:pt>
                <c:pt idx="81">
                  <c:v>40625</c:v>
                </c:pt>
                <c:pt idx="82">
                  <c:v>40626</c:v>
                </c:pt>
                <c:pt idx="83">
                  <c:v>40627</c:v>
                </c:pt>
                <c:pt idx="84">
                  <c:v>40628</c:v>
                </c:pt>
                <c:pt idx="85">
                  <c:v>40629</c:v>
                </c:pt>
                <c:pt idx="86">
                  <c:v>40630</c:v>
                </c:pt>
                <c:pt idx="87">
                  <c:v>40631</c:v>
                </c:pt>
                <c:pt idx="88">
                  <c:v>40632</c:v>
                </c:pt>
                <c:pt idx="89">
                  <c:v>40633</c:v>
                </c:pt>
                <c:pt idx="90">
                  <c:v>40634</c:v>
                </c:pt>
                <c:pt idx="91">
                  <c:v>40635</c:v>
                </c:pt>
                <c:pt idx="92">
                  <c:v>40636</c:v>
                </c:pt>
                <c:pt idx="93">
                  <c:v>40637</c:v>
                </c:pt>
                <c:pt idx="94">
                  <c:v>40638</c:v>
                </c:pt>
                <c:pt idx="95">
                  <c:v>40639</c:v>
                </c:pt>
                <c:pt idx="96">
                  <c:v>40640</c:v>
                </c:pt>
                <c:pt idx="97">
                  <c:v>40641</c:v>
                </c:pt>
                <c:pt idx="98">
                  <c:v>40642</c:v>
                </c:pt>
                <c:pt idx="99">
                  <c:v>40643</c:v>
                </c:pt>
                <c:pt idx="100">
                  <c:v>40644</c:v>
                </c:pt>
                <c:pt idx="101">
                  <c:v>40645</c:v>
                </c:pt>
                <c:pt idx="102">
                  <c:v>40646</c:v>
                </c:pt>
                <c:pt idx="103">
                  <c:v>40647</c:v>
                </c:pt>
                <c:pt idx="104">
                  <c:v>40648</c:v>
                </c:pt>
                <c:pt idx="105">
                  <c:v>40649</c:v>
                </c:pt>
                <c:pt idx="106">
                  <c:v>40650</c:v>
                </c:pt>
                <c:pt idx="107">
                  <c:v>40651</c:v>
                </c:pt>
                <c:pt idx="108">
                  <c:v>40652</c:v>
                </c:pt>
                <c:pt idx="109">
                  <c:v>40653</c:v>
                </c:pt>
                <c:pt idx="110">
                  <c:v>40654</c:v>
                </c:pt>
                <c:pt idx="111">
                  <c:v>40655</c:v>
                </c:pt>
                <c:pt idx="112">
                  <c:v>40656</c:v>
                </c:pt>
                <c:pt idx="113">
                  <c:v>40657</c:v>
                </c:pt>
                <c:pt idx="114">
                  <c:v>40658</c:v>
                </c:pt>
                <c:pt idx="115">
                  <c:v>40659</c:v>
                </c:pt>
                <c:pt idx="116">
                  <c:v>40660</c:v>
                </c:pt>
                <c:pt idx="117">
                  <c:v>40661</c:v>
                </c:pt>
                <c:pt idx="118">
                  <c:v>40662</c:v>
                </c:pt>
                <c:pt idx="119">
                  <c:v>40663</c:v>
                </c:pt>
                <c:pt idx="120">
                  <c:v>40664</c:v>
                </c:pt>
                <c:pt idx="121">
                  <c:v>40665</c:v>
                </c:pt>
                <c:pt idx="122">
                  <c:v>40666</c:v>
                </c:pt>
                <c:pt idx="123">
                  <c:v>40667</c:v>
                </c:pt>
                <c:pt idx="124">
                  <c:v>40668</c:v>
                </c:pt>
                <c:pt idx="125">
                  <c:v>40669</c:v>
                </c:pt>
                <c:pt idx="126">
                  <c:v>40670</c:v>
                </c:pt>
                <c:pt idx="127">
                  <c:v>40671</c:v>
                </c:pt>
                <c:pt idx="128">
                  <c:v>40672</c:v>
                </c:pt>
                <c:pt idx="129">
                  <c:v>40673</c:v>
                </c:pt>
                <c:pt idx="130">
                  <c:v>40674</c:v>
                </c:pt>
                <c:pt idx="131">
                  <c:v>40675</c:v>
                </c:pt>
                <c:pt idx="132">
                  <c:v>40676</c:v>
                </c:pt>
                <c:pt idx="133">
                  <c:v>40677</c:v>
                </c:pt>
                <c:pt idx="134">
                  <c:v>40678</c:v>
                </c:pt>
                <c:pt idx="135">
                  <c:v>40679</c:v>
                </c:pt>
                <c:pt idx="136">
                  <c:v>40680</c:v>
                </c:pt>
                <c:pt idx="137">
                  <c:v>40681</c:v>
                </c:pt>
                <c:pt idx="138">
                  <c:v>40682</c:v>
                </c:pt>
                <c:pt idx="139">
                  <c:v>40683</c:v>
                </c:pt>
                <c:pt idx="140">
                  <c:v>40684</c:v>
                </c:pt>
                <c:pt idx="141">
                  <c:v>40685</c:v>
                </c:pt>
                <c:pt idx="142">
                  <c:v>40686</c:v>
                </c:pt>
                <c:pt idx="143">
                  <c:v>40687</c:v>
                </c:pt>
                <c:pt idx="144">
                  <c:v>40688</c:v>
                </c:pt>
                <c:pt idx="145">
                  <c:v>40689</c:v>
                </c:pt>
                <c:pt idx="146">
                  <c:v>40690</c:v>
                </c:pt>
                <c:pt idx="147">
                  <c:v>40691</c:v>
                </c:pt>
                <c:pt idx="148">
                  <c:v>40692</c:v>
                </c:pt>
                <c:pt idx="149">
                  <c:v>40693</c:v>
                </c:pt>
                <c:pt idx="150">
                  <c:v>40694</c:v>
                </c:pt>
                <c:pt idx="151">
                  <c:v>40695</c:v>
                </c:pt>
                <c:pt idx="152">
                  <c:v>40696</c:v>
                </c:pt>
                <c:pt idx="153">
                  <c:v>40697</c:v>
                </c:pt>
                <c:pt idx="154">
                  <c:v>40698</c:v>
                </c:pt>
                <c:pt idx="155">
                  <c:v>40699</c:v>
                </c:pt>
                <c:pt idx="156">
                  <c:v>40700</c:v>
                </c:pt>
                <c:pt idx="157">
                  <c:v>40701</c:v>
                </c:pt>
                <c:pt idx="158">
                  <c:v>40702</c:v>
                </c:pt>
                <c:pt idx="159">
                  <c:v>40703</c:v>
                </c:pt>
                <c:pt idx="160">
                  <c:v>40704</c:v>
                </c:pt>
                <c:pt idx="161">
                  <c:v>40705</c:v>
                </c:pt>
                <c:pt idx="162">
                  <c:v>40706</c:v>
                </c:pt>
                <c:pt idx="163">
                  <c:v>40707</c:v>
                </c:pt>
                <c:pt idx="164">
                  <c:v>40708</c:v>
                </c:pt>
                <c:pt idx="165">
                  <c:v>40709</c:v>
                </c:pt>
                <c:pt idx="166">
                  <c:v>40710</c:v>
                </c:pt>
                <c:pt idx="167">
                  <c:v>40711</c:v>
                </c:pt>
                <c:pt idx="168">
                  <c:v>40712</c:v>
                </c:pt>
                <c:pt idx="169">
                  <c:v>40713</c:v>
                </c:pt>
                <c:pt idx="170">
                  <c:v>40714</c:v>
                </c:pt>
                <c:pt idx="171">
                  <c:v>40715</c:v>
                </c:pt>
                <c:pt idx="172">
                  <c:v>40716</c:v>
                </c:pt>
                <c:pt idx="173">
                  <c:v>40717</c:v>
                </c:pt>
                <c:pt idx="174">
                  <c:v>40718</c:v>
                </c:pt>
                <c:pt idx="175">
                  <c:v>40719</c:v>
                </c:pt>
                <c:pt idx="176">
                  <c:v>40720</c:v>
                </c:pt>
                <c:pt idx="177">
                  <c:v>40721</c:v>
                </c:pt>
                <c:pt idx="178">
                  <c:v>40722</c:v>
                </c:pt>
                <c:pt idx="179">
                  <c:v>40723</c:v>
                </c:pt>
                <c:pt idx="180">
                  <c:v>40724</c:v>
                </c:pt>
                <c:pt idx="181">
                  <c:v>40725</c:v>
                </c:pt>
                <c:pt idx="182">
                  <c:v>40726</c:v>
                </c:pt>
                <c:pt idx="183">
                  <c:v>40727</c:v>
                </c:pt>
                <c:pt idx="184">
                  <c:v>40728</c:v>
                </c:pt>
                <c:pt idx="185">
                  <c:v>40729</c:v>
                </c:pt>
                <c:pt idx="186">
                  <c:v>40730</c:v>
                </c:pt>
                <c:pt idx="187">
                  <c:v>40731</c:v>
                </c:pt>
                <c:pt idx="188">
                  <c:v>40732</c:v>
                </c:pt>
                <c:pt idx="189">
                  <c:v>40733</c:v>
                </c:pt>
                <c:pt idx="190">
                  <c:v>40734</c:v>
                </c:pt>
                <c:pt idx="191">
                  <c:v>40735</c:v>
                </c:pt>
                <c:pt idx="192">
                  <c:v>40736</c:v>
                </c:pt>
                <c:pt idx="193">
                  <c:v>40737</c:v>
                </c:pt>
                <c:pt idx="194">
                  <c:v>40738</c:v>
                </c:pt>
                <c:pt idx="195">
                  <c:v>40739</c:v>
                </c:pt>
                <c:pt idx="196">
                  <c:v>40740</c:v>
                </c:pt>
                <c:pt idx="197">
                  <c:v>40741</c:v>
                </c:pt>
                <c:pt idx="198">
                  <c:v>40742</c:v>
                </c:pt>
                <c:pt idx="199">
                  <c:v>40743</c:v>
                </c:pt>
                <c:pt idx="200">
                  <c:v>40744</c:v>
                </c:pt>
                <c:pt idx="201">
                  <c:v>40745</c:v>
                </c:pt>
                <c:pt idx="202">
                  <c:v>40746</c:v>
                </c:pt>
                <c:pt idx="203">
                  <c:v>40747</c:v>
                </c:pt>
                <c:pt idx="204">
                  <c:v>40748</c:v>
                </c:pt>
                <c:pt idx="205">
                  <c:v>40749</c:v>
                </c:pt>
                <c:pt idx="206">
                  <c:v>40750</c:v>
                </c:pt>
                <c:pt idx="207">
                  <c:v>40751</c:v>
                </c:pt>
                <c:pt idx="208">
                  <c:v>40752</c:v>
                </c:pt>
                <c:pt idx="209">
                  <c:v>40753</c:v>
                </c:pt>
                <c:pt idx="210">
                  <c:v>40754</c:v>
                </c:pt>
                <c:pt idx="211">
                  <c:v>40755</c:v>
                </c:pt>
                <c:pt idx="212">
                  <c:v>40756</c:v>
                </c:pt>
                <c:pt idx="213">
                  <c:v>40757</c:v>
                </c:pt>
                <c:pt idx="214">
                  <c:v>40758</c:v>
                </c:pt>
                <c:pt idx="215">
                  <c:v>40759</c:v>
                </c:pt>
                <c:pt idx="216">
                  <c:v>40760</c:v>
                </c:pt>
                <c:pt idx="217">
                  <c:v>40761</c:v>
                </c:pt>
                <c:pt idx="218">
                  <c:v>40762</c:v>
                </c:pt>
                <c:pt idx="219">
                  <c:v>40763</c:v>
                </c:pt>
                <c:pt idx="220">
                  <c:v>40764</c:v>
                </c:pt>
                <c:pt idx="221">
                  <c:v>40765</c:v>
                </c:pt>
                <c:pt idx="222">
                  <c:v>40766</c:v>
                </c:pt>
                <c:pt idx="223">
                  <c:v>40767</c:v>
                </c:pt>
                <c:pt idx="224">
                  <c:v>40768</c:v>
                </c:pt>
                <c:pt idx="225">
                  <c:v>40769</c:v>
                </c:pt>
                <c:pt idx="226">
                  <c:v>40770</c:v>
                </c:pt>
                <c:pt idx="227">
                  <c:v>40771</c:v>
                </c:pt>
                <c:pt idx="228">
                  <c:v>40772</c:v>
                </c:pt>
                <c:pt idx="229">
                  <c:v>40773</c:v>
                </c:pt>
                <c:pt idx="230">
                  <c:v>40774</c:v>
                </c:pt>
                <c:pt idx="231">
                  <c:v>40775</c:v>
                </c:pt>
                <c:pt idx="232">
                  <c:v>40776</c:v>
                </c:pt>
                <c:pt idx="233">
                  <c:v>40777</c:v>
                </c:pt>
                <c:pt idx="234">
                  <c:v>40778</c:v>
                </c:pt>
                <c:pt idx="235">
                  <c:v>40779</c:v>
                </c:pt>
                <c:pt idx="236">
                  <c:v>40780</c:v>
                </c:pt>
                <c:pt idx="237">
                  <c:v>40781</c:v>
                </c:pt>
                <c:pt idx="238">
                  <c:v>40782</c:v>
                </c:pt>
                <c:pt idx="239">
                  <c:v>40783</c:v>
                </c:pt>
                <c:pt idx="240">
                  <c:v>40784</c:v>
                </c:pt>
                <c:pt idx="241">
                  <c:v>40785</c:v>
                </c:pt>
                <c:pt idx="242">
                  <c:v>40786</c:v>
                </c:pt>
                <c:pt idx="243">
                  <c:v>40787</c:v>
                </c:pt>
                <c:pt idx="244">
                  <c:v>40788</c:v>
                </c:pt>
                <c:pt idx="245">
                  <c:v>40789</c:v>
                </c:pt>
                <c:pt idx="246">
                  <c:v>40790</c:v>
                </c:pt>
                <c:pt idx="247">
                  <c:v>40791</c:v>
                </c:pt>
                <c:pt idx="248">
                  <c:v>40792</c:v>
                </c:pt>
                <c:pt idx="249">
                  <c:v>40793</c:v>
                </c:pt>
                <c:pt idx="250">
                  <c:v>40794</c:v>
                </c:pt>
                <c:pt idx="251">
                  <c:v>40795</c:v>
                </c:pt>
                <c:pt idx="252">
                  <c:v>40796</c:v>
                </c:pt>
                <c:pt idx="253">
                  <c:v>40797</c:v>
                </c:pt>
                <c:pt idx="254">
                  <c:v>40798</c:v>
                </c:pt>
                <c:pt idx="255">
                  <c:v>40799</c:v>
                </c:pt>
                <c:pt idx="256">
                  <c:v>40800</c:v>
                </c:pt>
                <c:pt idx="257">
                  <c:v>40801</c:v>
                </c:pt>
                <c:pt idx="258">
                  <c:v>40802</c:v>
                </c:pt>
                <c:pt idx="259">
                  <c:v>40803</c:v>
                </c:pt>
                <c:pt idx="260">
                  <c:v>40804</c:v>
                </c:pt>
                <c:pt idx="261">
                  <c:v>40805</c:v>
                </c:pt>
                <c:pt idx="262">
                  <c:v>40806</c:v>
                </c:pt>
                <c:pt idx="263">
                  <c:v>40807</c:v>
                </c:pt>
                <c:pt idx="264">
                  <c:v>40808</c:v>
                </c:pt>
                <c:pt idx="265">
                  <c:v>40809</c:v>
                </c:pt>
                <c:pt idx="266">
                  <c:v>40810</c:v>
                </c:pt>
                <c:pt idx="267">
                  <c:v>40811</c:v>
                </c:pt>
                <c:pt idx="268">
                  <c:v>40812</c:v>
                </c:pt>
                <c:pt idx="269">
                  <c:v>40813</c:v>
                </c:pt>
                <c:pt idx="270">
                  <c:v>40814</c:v>
                </c:pt>
                <c:pt idx="271">
                  <c:v>40815</c:v>
                </c:pt>
                <c:pt idx="272">
                  <c:v>40816</c:v>
                </c:pt>
                <c:pt idx="273">
                  <c:v>40817</c:v>
                </c:pt>
                <c:pt idx="274">
                  <c:v>40818</c:v>
                </c:pt>
                <c:pt idx="275">
                  <c:v>40819</c:v>
                </c:pt>
                <c:pt idx="276">
                  <c:v>40820</c:v>
                </c:pt>
                <c:pt idx="277">
                  <c:v>40821</c:v>
                </c:pt>
                <c:pt idx="278">
                  <c:v>40822</c:v>
                </c:pt>
                <c:pt idx="279">
                  <c:v>40823</c:v>
                </c:pt>
                <c:pt idx="280">
                  <c:v>40824</c:v>
                </c:pt>
                <c:pt idx="281">
                  <c:v>40825</c:v>
                </c:pt>
                <c:pt idx="282">
                  <c:v>40826</c:v>
                </c:pt>
                <c:pt idx="283">
                  <c:v>40827</c:v>
                </c:pt>
                <c:pt idx="284">
                  <c:v>40828</c:v>
                </c:pt>
                <c:pt idx="285">
                  <c:v>40829</c:v>
                </c:pt>
                <c:pt idx="286">
                  <c:v>40830</c:v>
                </c:pt>
                <c:pt idx="287">
                  <c:v>40831</c:v>
                </c:pt>
                <c:pt idx="288">
                  <c:v>40832</c:v>
                </c:pt>
                <c:pt idx="289">
                  <c:v>40833</c:v>
                </c:pt>
                <c:pt idx="290">
                  <c:v>40834</c:v>
                </c:pt>
                <c:pt idx="291">
                  <c:v>40835</c:v>
                </c:pt>
                <c:pt idx="292">
                  <c:v>40836</c:v>
                </c:pt>
                <c:pt idx="293">
                  <c:v>40837</c:v>
                </c:pt>
                <c:pt idx="294">
                  <c:v>40838</c:v>
                </c:pt>
                <c:pt idx="295">
                  <c:v>40839</c:v>
                </c:pt>
                <c:pt idx="296">
                  <c:v>40840</c:v>
                </c:pt>
                <c:pt idx="297">
                  <c:v>40841</c:v>
                </c:pt>
                <c:pt idx="298">
                  <c:v>40842</c:v>
                </c:pt>
              </c:numCache>
            </c:numRef>
          </c:cat>
          <c:val>
            <c:numRef>
              <c:f>Sheet2!$E$379:$E$677</c:f>
              <c:numCache>
                <c:formatCode>General</c:formatCode>
                <c:ptCount val="299"/>
                <c:pt idx="0">
                  <c:v>0.45</c:v>
                </c:pt>
                <c:pt idx="1">
                  <c:v>0.38400000000000095</c:v>
                </c:pt>
                <c:pt idx="2">
                  <c:v>0.42700000000000032</c:v>
                </c:pt>
                <c:pt idx="3">
                  <c:v>0.501</c:v>
                </c:pt>
                <c:pt idx="4">
                  <c:v>0.54400000000000004</c:v>
                </c:pt>
                <c:pt idx="5">
                  <c:v>0.56200000000000061</c:v>
                </c:pt>
                <c:pt idx="6">
                  <c:v>0.56200000000000061</c:v>
                </c:pt>
                <c:pt idx="7">
                  <c:v>0.55100000000000005</c:v>
                </c:pt>
                <c:pt idx="8">
                  <c:v>0.53700000000000003</c:v>
                </c:pt>
                <c:pt idx="9">
                  <c:v>0.52900000000000003</c:v>
                </c:pt>
                <c:pt idx="10">
                  <c:v>0.55400000000000005</c:v>
                </c:pt>
                <c:pt idx="11">
                  <c:v>0.62400000000000166</c:v>
                </c:pt>
                <c:pt idx="12">
                  <c:v>0.69799999999999995</c:v>
                </c:pt>
                <c:pt idx="13">
                  <c:v>0.66100000000000214</c:v>
                </c:pt>
                <c:pt idx="14">
                  <c:v>0.69799999999999995</c:v>
                </c:pt>
                <c:pt idx="15">
                  <c:v>0.7680000000000019</c:v>
                </c:pt>
                <c:pt idx="16">
                  <c:v>0.78900000000000003</c:v>
                </c:pt>
                <c:pt idx="17">
                  <c:v>0.72300000000000064</c:v>
                </c:pt>
                <c:pt idx="18">
                  <c:v>0.59199999999999997</c:v>
                </c:pt>
                <c:pt idx="19">
                  <c:v>0.47400000000000031</c:v>
                </c:pt>
                <c:pt idx="20">
                  <c:v>0.441</c:v>
                </c:pt>
                <c:pt idx="21">
                  <c:v>0.50900000000000001</c:v>
                </c:pt>
                <c:pt idx="22">
                  <c:v>0.6380000000000019</c:v>
                </c:pt>
                <c:pt idx="23">
                  <c:v>0.78200000000000003</c:v>
                </c:pt>
                <c:pt idx="24">
                  <c:v>0.89900000000000002</c:v>
                </c:pt>
                <c:pt idx="25">
                  <c:v>0.96400000000000063</c:v>
                </c:pt>
                <c:pt idx="26">
                  <c:v>0.98099999999999998</c:v>
                </c:pt>
                <c:pt idx="27">
                  <c:v>0.95700000000000063</c:v>
                </c:pt>
                <c:pt idx="28">
                  <c:v>0.89900000000000002</c:v>
                </c:pt>
                <c:pt idx="29">
                  <c:v>0.82399999999999995</c:v>
                </c:pt>
                <c:pt idx="30">
                  <c:v>0.74000000000000166</c:v>
                </c:pt>
                <c:pt idx="31">
                  <c:v>0.6370000000000019</c:v>
                </c:pt>
                <c:pt idx="32">
                  <c:v>0.55500000000000005</c:v>
                </c:pt>
                <c:pt idx="33">
                  <c:v>0.48100000000000032</c:v>
                </c:pt>
                <c:pt idx="34">
                  <c:v>0.40700000000000008</c:v>
                </c:pt>
                <c:pt idx="35">
                  <c:v>0.33300000000000107</c:v>
                </c:pt>
                <c:pt idx="36">
                  <c:v>0.26300000000000001</c:v>
                </c:pt>
                <c:pt idx="37">
                  <c:v>0.2</c:v>
                </c:pt>
                <c:pt idx="38">
                  <c:v>0.15100000000000041</c:v>
                </c:pt>
                <c:pt idx="39">
                  <c:v>0.127</c:v>
                </c:pt>
                <c:pt idx="40">
                  <c:v>0.13300000000000001</c:v>
                </c:pt>
                <c:pt idx="41">
                  <c:v>0.15800000000000045</c:v>
                </c:pt>
                <c:pt idx="42">
                  <c:v>0.17</c:v>
                </c:pt>
                <c:pt idx="43">
                  <c:v>0.191</c:v>
                </c:pt>
                <c:pt idx="44">
                  <c:v>0.21000000000000021</c:v>
                </c:pt>
                <c:pt idx="45">
                  <c:v>0.22500000000000001</c:v>
                </c:pt>
                <c:pt idx="46">
                  <c:v>0.23600000000000004</c:v>
                </c:pt>
                <c:pt idx="47">
                  <c:v>0.24200000000000021</c:v>
                </c:pt>
                <c:pt idx="48">
                  <c:v>0.24500000000000041</c:v>
                </c:pt>
                <c:pt idx="49">
                  <c:v>0.24300000000000024</c:v>
                </c:pt>
                <c:pt idx="50">
                  <c:v>0.23700000000000004</c:v>
                </c:pt>
                <c:pt idx="51">
                  <c:v>0.22600000000000001</c:v>
                </c:pt>
                <c:pt idx="52">
                  <c:v>0.20900000000000021</c:v>
                </c:pt>
                <c:pt idx="53">
                  <c:v>0.18800000000000044</c:v>
                </c:pt>
                <c:pt idx="54">
                  <c:v>0.16400000000000001</c:v>
                </c:pt>
                <c:pt idx="55">
                  <c:v>0.14200000000000004</c:v>
                </c:pt>
                <c:pt idx="56">
                  <c:v>0.127</c:v>
                </c:pt>
                <c:pt idx="57">
                  <c:v>0.12400000000000012</c:v>
                </c:pt>
                <c:pt idx="58">
                  <c:v>0.13600000000000001</c:v>
                </c:pt>
                <c:pt idx="59">
                  <c:v>0.17</c:v>
                </c:pt>
                <c:pt idx="60">
                  <c:v>0.23</c:v>
                </c:pt>
                <c:pt idx="61">
                  <c:v>0.31400000000000083</c:v>
                </c:pt>
                <c:pt idx="62">
                  <c:v>0.40600000000000008</c:v>
                </c:pt>
                <c:pt idx="63">
                  <c:v>0.48100000000000032</c:v>
                </c:pt>
                <c:pt idx="64">
                  <c:v>0.52600000000000002</c:v>
                </c:pt>
                <c:pt idx="65">
                  <c:v>0.59399999999999997</c:v>
                </c:pt>
                <c:pt idx="66">
                  <c:v>0.7690000000000019</c:v>
                </c:pt>
                <c:pt idx="67">
                  <c:v>0.89700000000000002</c:v>
                </c:pt>
                <c:pt idx="68">
                  <c:v>0.70000000000000062</c:v>
                </c:pt>
                <c:pt idx="69">
                  <c:v>0.69299999999999995</c:v>
                </c:pt>
                <c:pt idx="70">
                  <c:v>0.86000000000000065</c:v>
                </c:pt>
                <c:pt idx="71">
                  <c:v>1.0900000000000001</c:v>
                </c:pt>
                <c:pt idx="72">
                  <c:v>1.29</c:v>
                </c:pt>
                <c:pt idx="73">
                  <c:v>1.41</c:v>
                </c:pt>
                <c:pt idx="74">
                  <c:v>1.6300000000000001</c:v>
                </c:pt>
                <c:pt idx="75">
                  <c:v>2.92</c:v>
                </c:pt>
                <c:pt idx="76">
                  <c:v>4.57</c:v>
                </c:pt>
                <c:pt idx="77">
                  <c:v>5.29</c:v>
                </c:pt>
                <c:pt idx="78">
                  <c:v>5.09</c:v>
                </c:pt>
                <c:pt idx="79">
                  <c:v>4.79</c:v>
                </c:pt>
                <c:pt idx="80">
                  <c:v>4.7300000000000004</c:v>
                </c:pt>
                <c:pt idx="81">
                  <c:v>4.78</c:v>
                </c:pt>
                <c:pt idx="82">
                  <c:v>4.79</c:v>
                </c:pt>
                <c:pt idx="83">
                  <c:v>4.7300000000000004</c:v>
                </c:pt>
                <c:pt idx="84">
                  <c:v>4.63</c:v>
                </c:pt>
                <c:pt idx="85">
                  <c:v>4.54</c:v>
                </c:pt>
                <c:pt idx="86">
                  <c:v>4.49</c:v>
                </c:pt>
                <c:pt idx="87">
                  <c:v>4.46</c:v>
                </c:pt>
                <c:pt idx="88">
                  <c:v>4.45</c:v>
                </c:pt>
                <c:pt idx="89">
                  <c:v>4.45</c:v>
                </c:pt>
                <c:pt idx="90">
                  <c:v>4.54</c:v>
                </c:pt>
                <c:pt idx="91">
                  <c:v>5.0999999999999996</c:v>
                </c:pt>
                <c:pt idx="92">
                  <c:v>5.76</c:v>
                </c:pt>
                <c:pt idx="93">
                  <c:v>6.75</c:v>
                </c:pt>
                <c:pt idx="94">
                  <c:v>11.2</c:v>
                </c:pt>
                <c:pt idx="95">
                  <c:v>17.7</c:v>
                </c:pt>
                <c:pt idx="96">
                  <c:v>23.8</c:v>
                </c:pt>
                <c:pt idx="97">
                  <c:v>31.3</c:v>
                </c:pt>
                <c:pt idx="98">
                  <c:v>35.6</c:v>
                </c:pt>
                <c:pt idx="99">
                  <c:v>46.8</c:v>
                </c:pt>
                <c:pt idx="100">
                  <c:v>65.8</c:v>
                </c:pt>
                <c:pt idx="101">
                  <c:v>82.2</c:v>
                </c:pt>
                <c:pt idx="102">
                  <c:v>91.3</c:v>
                </c:pt>
                <c:pt idx="103">
                  <c:v>85.3</c:v>
                </c:pt>
                <c:pt idx="104">
                  <c:v>70.7</c:v>
                </c:pt>
                <c:pt idx="105">
                  <c:v>66.3</c:v>
                </c:pt>
                <c:pt idx="106">
                  <c:v>66.5</c:v>
                </c:pt>
                <c:pt idx="107">
                  <c:v>64</c:v>
                </c:pt>
                <c:pt idx="108">
                  <c:v>62</c:v>
                </c:pt>
                <c:pt idx="109">
                  <c:v>61.5</c:v>
                </c:pt>
                <c:pt idx="110">
                  <c:v>63.1</c:v>
                </c:pt>
                <c:pt idx="111">
                  <c:v>65.900000000000006</c:v>
                </c:pt>
                <c:pt idx="112">
                  <c:v>68.5</c:v>
                </c:pt>
                <c:pt idx="113">
                  <c:v>69.2</c:v>
                </c:pt>
                <c:pt idx="114">
                  <c:v>69.599999999999994</c:v>
                </c:pt>
                <c:pt idx="115">
                  <c:v>72.8</c:v>
                </c:pt>
                <c:pt idx="116">
                  <c:v>76.8</c:v>
                </c:pt>
                <c:pt idx="117">
                  <c:v>78</c:v>
                </c:pt>
                <c:pt idx="118">
                  <c:v>72.599999999999994</c:v>
                </c:pt>
                <c:pt idx="119">
                  <c:v>65.400000000000006</c:v>
                </c:pt>
                <c:pt idx="120">
                  <c:v>57.2</c:v>
                </c:pt>
                <c:pt idx="121">
                  <c:v>47.9</c:v>
                </c:pt>
                <c:pt idx="122">
                  <c:v>44.4</c:v>
                </c:pt>
                <c:pt idx="123">
                  <c:v>47.6</c:v>
                </c:pt>
                <c:pt idx="124">
                  <c:v>48.8</c:v>
                </c:pt>
                <c:pt idx="125">
                  <c:v>44.9</c:v>
                </c:pt>
                <c:pt idx="126">
                  <c:v>40.200000000000003</c:v>
                </c:pt>
                <c:pt idx="127">
                  <c:v>38.9</c:v>
                </c:pt>
                <c:pt idx="128">
                  <c:v>36.1</c:v>
                </c:pt>
                <c:pt idx="129">
                  <c:v>32.300000000000004</c:v>
                </c:pt>
                <c:pt idx="130">
                  <c:v>28.7</c:v>
                </c:pt>
                <c:pt idx="131">
                  <c:v>25.4</c:v>
                </c:pt>
                <c:pt idx="132">
                  <c:v>22.8</c:v>
                </c:pt>
                <c:pt idx="133">
                  <c:v>21</c:v>
                </c:pt>
                <c:pt idx="134">
                  <c:v>19.8</c:v>
                </c:pt>
                <c:pt idx="135">
                  <c:v>18.3</c:v>
                </c:pt>
                <c:pt idx="136">
                  <c:v>17.100000000000001</c:v>
                </c:pt>
                <c:pt idx="137">
                  <c:v>16.600000000000001</c:v>
                </c:pt>
                <c:pt idx="138">
                  <c:v>16</c:v>
                </c:pt>
                <c:pt idx="139">
                  <c:v>15.1</c:v>
                </c:pt>
                <c:pt idx="140">
                  <c:v>13.8</c:v>
                </c:pt>
                <c:pt idx="141">
                  <c:v>12.9</c:v>
                </c:pt>
                <c:pt idx="142">
                  <c:v>11.6</c:v>
                </c:pt>
                <c:pt idx="143">
                  <c:v>10.4</c:v>
                </c:pt>
                <c:pt idx="144">
                  <c:v>9.52</c:v>
                </c:pt>
                <c:pt idx="145">
                  <c:v>8.8700000000000028</c:v>
                </c:pt>
                <c:pt idx="146">
                  <c:v>8.0300000000000011</c:v>
                </c:pt>
                <c:pt idx="147">
                  <c:v>7.79</c:v>
                </c:pt>
                <c:pt idx="148">
                  <c:v>7.18</c:v>
                </c:pt>
                <c:pt idx="149">
                  <c:v>6.38</c:v>
                </c:pt>
                <c:pt idx="150">
                  <c:v>7.29</c:v>
                </c:pt>
                <c:pt idx="151">
                  <c:v>9.57</c:v>
                </c:pt>
                <c:pt idx="152">
                  <c:v>8.39</c:v>
                </c:pt>
                <c:pt idx="153">
                  <c:v>8.15</c:v>
                </c:pt>
                <c:pt idx="154">
                  <c:v>8.59</c:v>
                </c:pt>
                <c:pt idx="155">
                  <c:v>10</c:v>
                </c:pt>
                <c:pt idx="156">
                  <c:v>10.5</c:v>
                </c:pt>
                <c:pt idx="157">
                  <c:v>10.1</c:v>
                </c:pt>
                <c:pt idx="158">
                  <c:v>12.4</c:v>
                </c:pt>
                <c:pt idx="159">
                  <c:v>11.5</c:v>
                </c:pt>
                <c:pt idx="160">
                  <c:v>11</c:v>
                </c:pt>
                <c:pt idx="161">
                  <c:v>10.6</c:v>
                </c:pt>
                <c:pt idx="162">
                  <c:v>10.5</c:v>
                </c:pt>
                <c:pt idx="163">
                  <c:v>10.9</c:v>
                </c:pt>
                <c:pt idx="164">
                  <c:v>11.5</c:v>
                </c:pt>
                <c:pt idx="165">
                  <c:v>12.2</c:v>
                </c:pt>
                <c:pt idx="166">
                  <c:v>12.4</c:v>
                </c:pt>
                <c:pt idx="167">
                  <c:v>12.5</c:v>
                </c:pt>
                <c:pt idx="168">
                  <c:v>36</c:v>
                </c:pt>
                <c:pt idx="169">
                  <c:v>39.6</c:v>
                </c:pt>
                <c:pt idx="170">
                  <c:v>37.700000000000003</c:v>
                </c:pt>
                <c:pt idx="171">
                  <c:v>48.5</c:v>
                </c:pt>
                <c:pt idx="172">
                  <c:v>71.599999999999994</c:v>
                </c:pt>
                <c:pt idx="173">
                  <c:v>57.6</c:v>
                </c:pt>
                <c:pt idx="174">
                  <c:v>50.9</c:v>
                </c:pt>
                <c:pt idx="175">
                  <c:v>46.1</c:v>
                </c:pt>
                <c:pt idx="176">
                  <c:v>42.1</c:v>
                </c:pt>
                <c:pt idx="177">
                  <c:v>38.4</c:v>
                </c:pt>
                <c:pt idx="178">
                  <c:v>36</c:v>
                </c:pt>
                <c:pt idx="179">
                  <c:v>33.9</c:v>
                </c:pt>
                <c:pt idx="180">
                  <c:v>33.5</c:v>
                </c:pt>
                <c:pt idx="181">
                  <c:v>33.1</c:v>
                </c:pt>
                <c:pt idx="182">
                  <c:v>31.8</c:v>
                </c:pt>
                <c:pt idx="183">
                  <c:v>29.8</c:v>
                </c:pt>
                <c:pt idx="184">
                  <c:v>28.1</c:v>
                </c:pt>
                <c:pt idx="185">
                  <c:v>24.8</c:v>
                </c:pt>
                <c:pt idx="186">
                  <c:v>22.4</c:v>
                </c:pt>
                <c:pt idx="187">
                  <c:v>19.8</c:v>
                </c:pt>
                <c:pt idx="188">
                  <c:v>18</c:v>
                </c:pt>
                <c:pt idx="189">
                  <c:v>16.399999999999999</c:v>
                </c:pt>
                <c:pt idx="190">
                  <c:v>14.9</c:v>
                </c:pt>
                <c:pt idx="191">
                  <c:v>13.6</c:v>
                </c:pt>
                <c:pt idx="192">
                  <c:v>12.4</c:v>
                </c:pt>
                <c:pt idx="193">
                  <c:v>11.1</c:v>
                </c:pt>
                <c:pt idx="194">
                  <c:v>9.9500000000000028</c:v>
                </c:pt>
                <c:pt idx="195">
                  <c:v>8.120000000000001</c:v>
                </c:pt>
                <c:pt idx="196">
                  <c:v>7.46</c:v>
                </c:pt>
                <c:pt idx="197">
                  <c:v>3.3</c:v>
                </c:pt>
                <c:pt idx="198">
                  <c:v>2.0099999999999998</c:v>
                </c:pt>
                <c:pt idx="199">
                  <c:v>1.73</c:v>
                </c:pt>
                <c:pt idx="200">
                  <c:v>2.34</c:v>
                </c:pt>
                <c:pt idx="201">
                  <c:v>11.6</c:v>
                </c:pt>
                <c:pt idx="202">
                  <c:v>4.6099999999999985</c:v>
                </c:pt>
                <c:pt idx="203">
                  <c:v>3.94</c:v>
                </c:pt>
                <c:pt idx="204">
                  <c:v>3.61</c:v>
                </c:pt>
                <c:pt idx="205">
                  <c:v>3.23</c:v>
                </c:pt>
                <c:pt idx="206">
                  <c:v>2.9</c:v>
                </c:pt>
                <c:pt idx="207">
                  <c:v>2.79</c:v>
                </c:pt>
                <c:pt idx="208">
                  <c:v>2.67</c:v>
                </c:pt>
                <c:pt idx="209">
                  <c:v>2.42</c:v>
                </c:pt>
                <c:pt idx="210">
                  <c:v>2.9899999999999998</c:v>
                </c:pt>
                <c:pt idx="211">
                  <c:v>8.4500000000000028</c:v>
                </c:pt>
                <c:pt idx="212">
                  <c:v>3.38</c:v>
                </c:pt>
                <c:pt idx="213">
                  <c:v>2.57</c:v>
                </c:pt>
                <c:pt idx="214">
                  <c:v>2.21</c:v>
                </c:pt>
                <c:pt idx="215">
                  <c:v>2.0699999999999998</c:v>
                </c:pt>
                <c:pt idx="216">
                  <c:v>1.9000000000000001</c:v>
                </c:pt>
                <c:pt idx="217">
                  <c:v>1.78</c:v>
                </c:pt>
                <c:pt idx="218">
                  <c:v>1.8</c:v>
                </c:pt>
                <c:pt idx="219">
                  <c:v>2.2799999999999998</c:v>
                </c:pt>
                <c:pt idx="220">
                  <c:v>4.21</c:v>
                </c:pt>
                <c:pt idx="221">
                  <c:v>5.42</c:v>
                </c:pt>
                <c:pt idx="222">
                  <c:v>6.89</c:v>
                </c:pt>
                <c:pt idx="223">
                  <c:v>8.1399999999999988</c:v>
                </c:pt>
                <c:pt idx="224">
                  <c:v>8.92</c:v>
                </c:pt>
                <c:pt idx="225">
                  <c:v>8.3500000000000068</c:v>
                </c:pt>
                <c:pt idx="226">
                  <c:v>6.1199999999999966</c:v>
                </c:pt>
                <c:pt idx="227">
                  <c:v>4.75</c:v>
                </c:pt>
                <c:pt idx="228">
                  <c:v>3.48</c:v>
                </c:pt>
                <c:pt idx="229">
                  <c:v>2.59</c:v>
                </c:pt>
                <c:pt idx="230">
                  <c:v>2.1800000000000002</c:v>
                </c:pt>
                <c:pt idx="231">
                  <c:v>1.9000000000000001</c:v>
                </c:pt>
                <c:pt idx="232">
                  <c:v>1.72</c:v>
                </c:pt>
                <c:pt idx="233">
                  <c:v>1.6</c:v>
                </c:pt>
                <c:pt idx="234">
                  <c:v>1.46</c:v>
                </c:pt>
                <c:pt idx="235">
                  <c:v>1.31</c:v>
                </c:pt>
                <c:pt idx="236">
                  <c:v>1.25</c:v>
                </c:pt>
                <c:pt idx="237">
                  <c:v>1.1599999999999964</c:v>
                </c:pt>
                <c:pt idx="238">
                  <c:v>1.0900000000000001</c:v>
                </c:pt>
                <c:pt idx="239">
                  <c:v>1.06</c:v>
                </c:pt>
                <c:pt idx="240">
                  <c:v>1.03</c:v>
                </c:pt>
                <c:pt idx="241">
                  <c:v>1.04</c:v>
                </c:pt>
                <c:pt idx="242">
                  <c:v>1.06</c:v>
                </c:pt>
                <c:pt idx="243">
                  <c:v>1.1499999999999964</c:v>
                </c:pt>
                <c:pt idx="244">
                  <c:v>4.03</c:v>
                </c:pt>
                <c:pt idx="245">
                  <c:v>2.1800000000000002</c:v>
                </c:pt>
                <c:pt idx="246">
                  <c:v>1.71</c:v>
                </c:pt>
                <c:pt idx="247">
                  <c:v>1.47</c:v>
                </c:pt>
                <c:pt idx="248">
                  <c:v>1.34</c:v>
                </c:pt>
                <c:pt idx="249">
                  <c:v>1.26</c:v>
                </c:pt>
                <c:pt idx="250">
                  <c:v>1.2</c:v>
                </c:pt>
                <c:pt idx="251">
                  <c:v>1.02</c:v>
                </c:pt>
                <c:pt idx="252">
                  <c:v>0.94499999999999995</c:v>
                </c:pt>
                <c:pt idx="253">
                  <c:v>1.1399999999999963</c:v>
                </c:pt>
                <c:pt idx="254">
                  <c:v>1.1299999999999963</c:v>
                </c:pt>
                <c:pt idx="255">
                  <c:v>1.1100000000000001</c:v>
                </c:pt>
                <c:pt idx="256">
                  <c:v>1.0900000000000001</c:v>
                </c:pt>
                <c:pt idx="257">
                  <c:v>1.06</c:v>
                </c:pt>
                <c:pt idx="258">
                  <c:v>0.99299999999999999</c:v>
                </c:pt>
                <c:pt idx="259">
                  <c:v>1.05</c:v>
                </c:pt>
                <c:pt idx="260">
                  <c:v>1.0900000000000001</c:v>
                </c:pt>
                <c:pt idx="261">
                  <c:v>1</c:v>
                </c:pt>
                <c:pt idx="262">
                  <c:v>1.04</c:v>
                </c:pt>
                <c:pt idx="263">
                  <c:v>1.6500000000000001</c:v>
                </c:pt>
                <c:pt idx="264">
                  <c:v>1.55</c:v>
                </c:pt>
                <c:pt idx="265">
                  <c:v>1.1700000000000021</c:v>
                </c:pt>
                <c:pt idx="266">
                  <c:v>1.1000000000000001</c:v>
                </c:pt>
                <c:pt idx="267">
                  <c:v>1.02</c:v>
                </c:pt>
                <c:pt idx="268">
                  <c:v>0.96900000000000064</c:v>
                </c:pt>
                <c:pt idx="269">
                  <c:v>0.95000000000000062</c:v>
                </c:pt>
                <c:pt idx="270">
                  <c:v>0.94599999999999995</c:v>
                </c:pt>
                <c:pt idx="271">
                  <c:v>0.92700000000000005</c:v>
                </c:pt>
                <c:pt idx="272">
                  <c:v>0.83800000000000063</c:v>
                </c:pt>
                <c:pt idx="273">
                  <c:v>0.74700000000000166</c:v>
                </c:pt>
                <c:pt idx="274">
                  <c:v>0.93100000000000005</c:v>
                </c:pt>
                <c:pt idx="275">
                  <c:v>0.91300000000000003</c:v>
                </c:pt>
                <c:pt idx="276">
                  <c:v>0.88900000000000001</c:v>
                </c:pt>
                <c:pt idx="277">
                  <c:v>0.87900000000000189</c:v>
                </c:pt>
                <c:pt idx="278">
                  <c:v>0.87800000000000189</c:v>
                </c:pt>
                <c:pt idx="279">
                  <c:v>1.03</c:v>
                </c:pt>
                <c:pt idx="280">
                  <c:v>4.2300000000000004</c:v>
                </c:pt>
                <c:pt idx="281">
                  <c:v>3.36</c:v>
                </c:pt>
                <c:pt idx="282">
                  <c:v>1.75</c:v>
                </c:pt>
                <c:pt idx="283">
                  <c:v>1.42</c:v>
                </c:pt>
                <c:pt idx="284">
                  <c:v>1.21</c:v>
                </c:pt>
                <c:pt idx="285">
                  <c:v>1.1399999999999963</c:v>
                </c:pt>
                <c:pt idx="286">
                  <c:v>1.1499999999999964</c:v>
                </c:pt>
                <c:pt idx="287">
                  <c:v>1.27</c:v>
                </c:pt>
                <c:pt idx="288">
                  <c:v>1.25</c:v>
                </c:pt>
                <c:pt idx="289">
                  <c:v>1.1200000000000001</c:v>
                </c:pt>
                <c:pt idx="290">
                  <c:v>1.08</c:v>
                </c:pt>
                <c:pt idx="291">
                  <c:v>1.06</c:v>
                </c:pt>
                <c:pt idx="292">
                  <c:v>0.87600000000000189</c:v>
                </c:pt>
                <c:pt idx="293">
                  <c:v>0.91800000000000004</c:v>
                </c:pt>
                <c:pt idx="294">
                  <c:v>1.03</c:v>
                </c:pt>
                <c:pt idx="295">
                  <c:v>0.95600000000000063</c:v>
                </c:pt>
                <c:pt idx="296">
                  <c:v>0.91400000000000003</c:v>
                </c:pt>
                <c:pt idx="297">
                  <c:v>0.92400000000000004</c:v>
                </c:pt>
                <c:pt idx="298">
                  <c:v>0.92300000000000004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Sheet2!$F$378</c:f>
              <c:strCache>
                <c:ptCount val="1"/>
                <c:pt idx="0">
                  <c:v>1974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Sheet2!$D$379:$D$677</c:f>
              <c:numCache>
                <c:formatCode>dd/mm/yyyy</c:formatCode>
                <c:ptCount val="299"/>
                <c:pt idx="0">
                  <c:v>40544</c:v>
                </c:pt>
                <c:pt idx="1">
                  <c:v>40545</c:v>
                </c:pt>
                <c:pt idx="2">
                  <c:v>40546</c:v>
                </c:pt>
                <c:pt idx="3">
                  <c:v>40547</c:v>
                </c:pt>
                <c:pt idx="4">
                  <c:v>40548</c:v>
                </c:pt>
                <c:pt idx="5">
                  <c:v>40549</c:v>
                </c:pt>
                <c:pt idx="6">
                  <c:v>40550</c:v>
                </c:pt>
                <c:pt idx="7">
                  <c:v>40551</c:v>
                </c:pt>
                <c:pt idx="8">
                  <c:v>40552</c:v>
                </c:pt>
                <c:pt idx="9">
                  <c:v>40553</c:v>
                </c:pt>
                <c:pt idx="10">
                  <c:v>40554</c:v>
                </c:pt>
                <c:pt idx="11">
                  <c:v>40555</c:v>
                </c:pt>
                <c:pt idx="12">
                  <c:v>40556</c:v>
                </c:pt>
                <c:pt idx="13">
                  <c:v>40557</c:v>
                </c:pt>
                <c:pt idx="14">
                  <c:v>40558</c:v>
                </c:pt>
                <c:pt idx="15">
                  <c:v>40559</c:v>
                </c:pt>
                <c:pt idx="16">
                  <c:v>40560</c:v>
                </c:pt>
                <c:pt idx="17">
                  <c:v>40561</c:v>
                </c:pt>
                <c:pt idx="18">
                  <c:v>40562</c:v>
                </c:pt>
                <c:pt idx="19">
                  <c:v>40563</c:v>
                </c:pt>
                <c:pt idx="20">
                  <c:v>40564</c:v>
                </c:pt>
                <c:pt idx="21">
                  <c:v>40565</c:v>
                </c:pt>
                <c:pt idx="22">
                  <c:v>40566</c:v>
                </c:pt>
                <c:pt idx="23">
                  <c:v>40567</c:v>
                </c:pt>
                <c:pt idx="24">
                  <c:v>40568</c:v>
                </c:pt>
                <c:pt idx="25">
                  <c:v>40569</c:v>
                </c:pt>
                <c:pt idx="26">
                  <c:v>40570</c:v>
                </c:pt>
                <c:pt idx="27">
                  <c:v>40571</c:v>
                </c:pt>
                <c:pt idx="28">
                  <c:v>40572</c:v>
                </c:pt>
                <c:pt idx="29">
                  <c:v>40573</c:v>
                </c:pt>
                <c:pt idx="30">
                  <c:v>40574</c:v>
                </c:pt>
                <c:pt idx="31">
                  <c:v>40575</c:v>
                </c:pt>
                <c:pt idx="32">
                  <c:v>40576</c:v>
                </c:pt>
                <c:pt idx="33">
                  <c:v>40577</c:v>
                </c:pt>
                <c:pt idx="34">
                  <c:v>40578</c:v>
                </c:pt>
                <c:pt idx="35">
                  <c:v>40579</c:v>
                </c:pt>
                <c:pt idx="36">
                  <c:v>40580</c:v>
                </c:pt>
                <c:pt idx="37">
                  <c:v>40581</c:v>
                </c:pt>
                <c:pt idx="38">
                  <c:v>40582</c:v>
                </c:pt>
                <c:pt idx="39">
                  <c:v>40583</c:v>
                </c:pt>
                <c:pt idx="40">
                  <c:v>40584</c:v>
                </c:pt>
                <c:pt idx="41">
                  <c:v>40585</c:v>
                </c:pt>
                <c:pt idx="42">
                  <c:v>40586</c:v>
                </c:pt>
                <c:pt idx="43">
                  <c:v>40587</c:v>
                </c:pt>
                <c:pt idx="44">
                  <c:v>40588</c:v>
                </c:pt>
                <c:pt idx="45">
                  <c:v>40589</c:v>
                </c:pt>
                <c:pt idx="46">
                  <c:v>40590</c:v>
                </c:pt>
                <c:pt idx="47">
                  <c:v>40591</c:v>
                </c:pt>
                <c:pt idx="48">
                  <c:v>40592</c:v>
                </c:pt>
                <c:pt idx="49">
                  <c:v>40593</c:v>
                </c:pt>
                <c:pt idx="50">
                  <c:v>40594</c:v>
                </c:pt>
                <c:pt idx="51">
                  <c:v>40595</c:v>
                </c:pt>
                <c:pt idx="52">
                  <c:v>40596</c:v>
                </c:pt>
                <c:pt idx="53">
                  <c:v>40597</c:v>
                </c:pt>
                <c:pt idx="54">
                  <c:v>40598</c:v>
                </c:pt>
                <c:pt idx="55">
                  <c:v>40599</c:v>
                </c:pt>
                <c:pt idx="56">
                  <c:v>40600</c:v>
                </c:pt>
                <c:pt idx="57">
                  <c:v>40601</c:v>
                </c:pt>
                <c:pt idx="58">
                  <c:v>40602</c:v>
                </c:pt>
                <c:pt idx="59">
                  <c:v>40603</c:v>
                </c:pt>
                <c:pt idx="60">
                  <c:v>40604</c:v>
                </c:pt>
                <c:pt idx="61">
                  <c:v>40605</c:v>
                </c:pt>
                <c:pt idx="62">
                  <c:v>40606</c:v>
                </c:pt>
                <c:pt idx="63">
                  <c:v>40607</c:v>
                </c:pt>
                <c:pt idx="64">
                  <c:v>40608</c:v>
                </c:pt>
                <c:pt idx="65">
                  <c:v>40609</c:v>
                </c:pt>
                <c:pt idx="66">
                  <c:v>40610</c:v>
                </c:pt>
                <c:pt idx="67">
                  <c:v>40611</c:v>
                </c:pt>
                <c:pt idx="68">
                  <c:v>40612</c:v>
                </c:pt>
                <c:pt idx="69">
                  <c:v>40613</c:v>
                </c:pt>
                <c:pt idx="70">
                  <c:v>40614</c:v>
                </c:pt>
                <c:pt idx="71">
                  <c:v>40615</c:v>
                </c:pt>
                <c:pt idx="72">
                  <c:v>40616</c:v>
                </c:pt>
                <c:pt idx="73">
                  <c:v>40617</c:v>
                </c:pt>
                <c:pt idx="74">
                  <c:v>40618</c:v>
                </c:pt>
                <c:pt idx="75">
                  <c:v>40619</c:v>
                </c:pt>
                <c:pt idx="76">
                  <c:v>40620</c:v>
                </c:pt>
                <c:pt idx="77">
                  <c:v>40621</c:v>
                </c:pt>
                <c:pt idx="78">
                  <c:v>40622</c:v>
                </c:pt>
                <c:pt idx="79">
                  <c:v>40623</c:v>
                </c:pt>
                <c:pt idx="80">
                  <c:v>40624</c:v>
                </c:pt>
                <c:pt idx="81">
                  <c:v>40625</c:v>
                </c:pt>
                <c:pt idx="82">
                  <c:v>40626</c:v>
                </c:pt>
                <c:pt idx="83">
                  <c:v>40627</c:v>
                </c:pt>
                <c:pt idx="84">
                  <c:v>40628</c:v>
                </c:pt>
                <c:pt idx="85">
                  <c:v>40629</c:v>
                </c:pt>
                <c:pt idx="86">
                  <c:v>40630</c:v>
                </c:pt>
                <c:pt idx="87">
                  <c:v>40631</c:v>
                </c:pt>
                <c:pt idx="88">
                  <c:v>40632</c:v>
                </c:pt>
                <c:pt idx="89">
                  <c:v>40633</c:v>
                </c:pt>
                <c:pt idx="90">
                  <c:v>40634</c:v>
                </c:pt>
                <c:pt idx="91">
                  <c:v>40635</c:v>
                </c:pt>
                <c:pt idx="92">
                  <c:v>40636</c:v>
                </c:pt>
                <c:pt idx="93">
                  <c:v>40637</c:v>
                </c:pt>
                <c:pt idx="94">
                  <c:v>40638</c:v>
                </c:pt>
                <c:pt idx="95">
                  <c:v>40639</c:v>
                </c:pt>
                <c:pt idx="96">
                  <c:v>40640</c:v>
                </c:pt>
                <c:pt idx="97">
                  <c:v>40641</c:v>
                </c:pt>
                <c:pt idx="98">
                  <c:v>40642</c:v>
                </c:pt>
                <c:pt idx="99">
                  <c:v>40643</c:v>
                </c:pt>
                <c:pt idx="100">
                  <c:v>40644</c:v>
                </c:pt>
                <c:pt idx="101">
                  <c:v>40645</c:v>
                </c:pt>
                <c:pt idx="102">
                  <c:v>40646</c:v>
                </c:pt>
                <c:pt idx="103">
                  <c:v>40647</c:v>
                </c:pt>
                <c:pt idx="104">
                  <c:v>40648</c:v>
                </c:pt>
                <c:pt idx="105">
                  <c:v>40649</c:v>
                </c:pt>
                <c:pt idx="106">
                  <c:v>40650</c:v>
                </c:pt>
                <c:pt idx="107">
                  <c:v>40651</c:v>
                </c:pt>
                <c:pt idx="108">
                  <c:v>40652</c:v>
                </c:pt>
                <c:pt idx="109">
                  <c:v>40653</c:v>
                </c:pt>
                <c:pt idx="110">
                  <c:v>40654</c:v>
                </c:pt>
                <c:pt idx="111">
                  <c:v>40655</c:v>
                </c:pt>
                <c:pt idx="112">
                  <c:v>40656</c:v>
                </c:pt>
                <c:pt idx="113">
                  <c:v>40657</c:v>
                </c:pt>
                <c:pt idx="114">
                  <c:v>40658</c:v>
                </c:pt>
                <c:pt idx="115">
                  <c:v>40659</c:v>
                </c:pt>
                <c:pt idx="116">
                  <c:v>40660</c:v>
                </c:pt>
                <c:pt idx="117">
                  <c:v>40661</c:v>
                </c:pt>
                <c:pt idx="118">
                  <c:v>40662</c:v>
                </c:pt>
                <c:pt idx="119">
                  <c:v>40663</c:v>
                </c:pt>
                <c:pt idx="120">
                  <c:v>40664</c:v>
                </c:pt>
                <c:pt idx="121">
                  <c:v>40665</c:v>
                </c:pt>
                <c:pt idx="122">
                  <c:v>40666</c:v>
                </c:pt>
                <c:pt idx="123">
                  <c:v>40667</c:v>
                </c:pt>
                <c:pt idx="124">
                  <c:v>40668</c:v>
                </c:pt>
                <c:pt idx="125">
                  <c:v>40669</c:v>
                </c:pt>
                <c:pt idx="126">
                  <c:v>40670</c:v>
                </c:pt>
                <c:pt idx="127">
                  <c:v>40671</c:v>
                </c:pt>
                <c:pt idx="128">
                  <c:v>40672</c:v>
                </c:pt>
                <c:pt idx="129">
                  <c:v>40673</c:v>
                </c:pt>
                <c:pt idx="130">
                  <c:v>40674</c:v>
                </c:pt>
                <c:pt idx="131">
                  <c:v>40675</c:v>
                </c:pt>
                <c:pt idx="132">
                  <c:v>40676</c:v>
                </c:pt>
                <c:pt idx="133">
                  <c:v>40677</c:v>
                </c:pt>
                <c:pt idx="134">
                  <c:v>40678</c:v>
                </c:pt>
                <c:pt idx="135">
                  <c:v>40679</c:v>
                </c:pt>
                <c:pt idx="136">
                  <c:v>40680</c:v>
                </c:pt>
                <c:pt idx="137">
                  <c:v>40681</c:v>
                </c:pt>
                <c:pt idx="138">
                  <c:v>40682</c:v>
                </c:pt>
                <c:pt idx="139">
                  <c:v>40683</c:v>
                </c:pt>
                <c:pt idx="140">
                  <c:v>40684</c:v>
                </c:pt>
                <c:pt idx="141">
                  <c:v>40685</c:v>
                </c:pt>
                <c:pt idx="142">
                  <c:v>40686</c:v>
                </c:pt>
                <c:pt idx="143">
                  <c:v>40687</c:v>
                </c:pt>
                <c:pt idx="144">
                  <c:v>40688</c:v>
                </c:pt>
                <c:pt idx="145">
                  <c:v>40689</c:v>
                </c:pt>
                <c:pt idx="146">
                  <c:v>40690</c:v>
                </c:pt>
                <c:pt idx="147">
                  <c:v>40691</c:v>
                </c:pt>
                <c:pt idx="148">
                  <c:v>40692</c:v>
                </c:pt>
                <c:pt idx="149">
                  <c:v>40693</c:v>
                </c:pt>
                <c:pt idx="150">
                  <c:v>40694</c:v>
                </c:pt>
                <c:pt idx="151">
                  <c:v>40695</c:v>
                </c:pt>
                <c:pt idx="152">
                  <c:v>40696</c:v>
                </c:pt>
                <c:pt idx="153">
                  <c:v>40697</c:v>
                </c:pt>
                <c:pt idx="154">
                  <c:v>40698</c:v>
                </c:pt>
                <c:pt idx="155">
                  <c:v>40699</c:v>
                </c:pt>
                <c:pt idx="156">
                  <c:v>40700</c:v>
                </c:pt>
                <c:pt idx="157">
                  <c:v>40701</c:v>
                </c:pt>
                <c:pt idx="158">
                  <c:v>40702</c:v>
                </c:pt>
                <c:pt idx="159">
                  <c:v>40703</c:v>
                </c:pt>
                <c:pt idx="160">
                  <c:v>40704</c:v>
                </c:pt>
                <c:pt idx="161">
                  <c:v>40705</c:v>
                </c:pt>
                <c:pt idx="162">
                  <c:v>40706</c:v>
                </c:pt>
                <c:pt idx="163">
                  <c:v>40707</c:v>
                </c:pt>
                <c:pt idx="164">
                  <c:v>40708</c:v>
                </c:pt>
                <c:pt idx="165">
                  <c:v>40709</c:v>
                </c:pt>
                <c:pt idx="166">
                  <c:v>40710</c:v>
                </c:pt>
                <c:pt idx="167">
                  <c:v>40711</c:v>
                </c:pt>
                <c:pt idx="168">
                  <c:v>40712</c:v>
                </c:pt>
                <c:pt idx="169">
                  <c:v>40713</c:v>
                </c:pt>
                <c:pt idx="170">
                  <c:v>40714</c:v>
                </c:pt>
                <c:pt idx="171">
                  <c:v>40715</c:v>
                </c:pt>
                <c:pt idx="172">
                  <c:v>40716</c:v>
                </c:pt>
                <c:pt idx="173">
                  <c:v>40717</c:v>
                </c:pt>
                <c:pt idx="174">
                  <c:v>40718</c:v>
                </c:pt>
                <c:pt idx="175">
                  <c:v>40719</c:v>
                </c:pt>
                <c:pt idx="176">
                  <c:v>40720</c:v>
                </c:pt>
                <c:pt idx="177">
                  <c:v>40721</c:v>
                </c:pt>
                <c:pt idx="178">
                  <c:v>40722</c:v>
                </c:pt>
                <c:pt idx="179">
                  <c:v>40723</c:v>
                </c:pt>
                <c:pt idx="180">
                  <c:v>40724</c:v>
                </c:pt>
                <c:pt idx="181">
                  <c:v>40725</c:v>
                </c:pt>
                <c:pt idx="182">
                  <c:v>40726</c:v>
                </c:pt>
                <c:pt idx="183">
                  <c:v>40727</c:v>
                </c:pt>
                <c:pt idx="184">
                  <c:v>40728</c:v>
                </c:pt>
                <c:pt idx="185">
                  <c:v>40729</c:v>
                </c:pt>
                <c:pt idx="186">
                  <c:v>40730</c:v>
                </c:pt>
                <c:pt idx="187">
                  <c:v>40731</c:v>
                </c:pt>
                <c:pt idx="188">
                  <c:v>40732</c:v>
                </c:pt>
                <c:pt idx="189">
                  <c:v>40733</c:v>
                </c:pt>
                <c:pt idx="190">
                  <c:v>40734</c:v>
                </c:pt>
                <c:pt idx="191">
                  <c:v>40735</c:v>
                </c:pt>
                <c:pt idx="192">
                  <c:v>40736</c:v>
                </c:pt>
                <c:pt idx="193">
                  <c:v>40737</c:v>
                </c:pt>
                <c:pt idx="194">
                  <c:v>40738</c:v>
                </c:pt>
                <c:pt idx="195">
                  <c:v>40739</c:v>
                </c:pt>
                <c:pt idx="196">
                  <c:v>40740</c:v>
                </c:pt>
                <c:pt idx="197">
                  <c:v>40741</c:v>
                </c:pt>
                <c:pt idx="198">
                  <c:v>40742</c:v>
                </c:pt>
                <c:pt idx="199">
                  <c:v>40743</c:v>
                </c:pt>
                <c:pt idx="200">
                  <c:v>40744</c:v>
                </c:pt>
                <c:pt idx="201">
                  <c:v>40745</c:v>
                </c:pt>
                <c:pt idx="202">
                  <c:v>40746</c:v>
                </c:pt>
                <c:pt idx="203">
                  <c:v>40747</c:v>
                </c:pt>
                <c:pt idx="204">
                  <c:v>40748</c:v>
                </c:pt>
                <c:pt idx="205">
                  <c:v>40749</c:v>
                </c:pt>
                <c:pt idx="206">
                  <c:v>40750</c:v>
                </c:pt>
                <c:pt idx="207">
                  <c:v>40751</c:v>
                </c:pt>
                <c:pt idx="208">
                  <c:v>40752</c:v>
                </c:pt>
                <c:pt idx="209">
                  <c:v>40753</c:v>
                </c:pt>
                <c:pt idx="210">
                  <c:v>40754</c:v>
                </c:pt>
                <c:pt idx="211">
                  <c:v>40755</c:v>
                </c:pt>
                <c:pt idx="212">
                  <c:v>40756</c:v>
                </c:pt>
                <c:pt idx="213">
                  <c:v>40757</c:v>
                </c:pt>
                <c:pt idx="214">
                  <c:v>40758</c:v>
                </c:pt>
                <c:pt idx="215">
                  <c:v>40759</c:v>
                </c:pt>
                <c:pt idx="216">
                  <c:v>40760</c:v>
                </c:pt>
                <c:pt idx="217">
                  <c:v>40761</c:v>
                </c:pt>
                <c:pt idx="218">
                  <c:v>40762</c:v>
                </c:pt>
                <c:pt idx="219">
                  <c:v>40763</c:v>
                </c:pt>
                <c:pt idx="220">
                  <c:v>40764</c:v>
                </c:pt>
                <c:pt idx="221">
                  <c:v>40765</c:v>
                </c:pt>
                <c:pt idx="222">
                  <c:v>40766</c:v>
                </c:pt>
                <c:pt idx="223">
                  <c:v>40767</c:v>
                </c:pt>
                <c:pt idx="224">
                  <c:v>40768</c:v>
                </c:pt>
                <c:pt idx="225">
                  <c:v>40769</c:v>
                </c:pt>
                <c:pt idx="226">
                  <c:v>40770</c:v>
                </c:pt>
                <c:pt idx="227">
                  <c:v>40771</c:v>
                </c:pt>
                <c:pt idx="228">
                  <c:v>40772</c:v>
                </c:pt>
                <c:pt idx="229">
                  <c:v>40773</c:v>
                </c:pt>
                <c:pt idx="230">
                  <c:v>40774</c:v>
                </c:pt>
                <c:pt idx="231">
                  <c:v>40775</c:v>
                </c:pt>
                <c:pt idx="232">
                  <c:v>40776</c:v>
                </c:pt>
                <c:pt idx="233">
                  <c:v>40777</c:v>
                </c:pt>
                <c:pt idx="234">
                  <c:v>40778</c:v>
                </c:pt>
                <c:pt idx="235">
                  <c:v>40779</c:v>
                </c:pt>
                <c:pt idx="236">
                  <c:v>40780</c:v>
                </c:pt>
                <c:pt idx="237">
                  <c:v>40781</c:v>
                </c:pt>
                <c:pt idx="238">
                  <c:v>40782</c:v>
                </c:pt>
                <c:pt idx="239">
                  <c:v>40783</c:v>
                </c:pt>
                <c:pt idx="240">
                  <c:v>40784</c:v>
                </c:pt>
                <c:pt idx="241">
                  <c:v>40785</c:v>
                </c:pt>
                <c:pt idx="242">
                  <c:v>40786</c:v>
                </c:pt>
                <c:pt idx="243">
                  <c:v>40787</c:v>
                </c:pt>
                <c:pt idx="244">
                  <c:v>40788</c:v>
                </c:pt>
                <c:pt idx="245">
                  <c:v>40789</c:v>
                </c:pt>
                <c:pt idx="246">
                  <c:v>40790</c:v>
                </c:pt>
                <c:pt idx="247">
                  <c:v>40791</c:v>
                </c:pt>
                <c:pt idx="248">
                  <c:v>40792</c:v>
                </c:pt>
                <c:pt idx="249">
                  <c:v>40793</c:v>
                </c:pt>
                <c:pt idx="250">
                  <c:v>40794</c:v>
                </c:pt>
                <c:pt idx="251">
                  <c:v>40795</c:v>
                </c:pt>
                <c:pt idx="252">
                  <c:v>40796</c:v>
                </c:pt>
                <c:pt idx="253">
                  <c:v>40797</c:v>
                </c:pt>
                <c:pt idx="254">
                  <c:v>40798</c:v>
                </c:pt>
                <c:pt idx="255">
                  <c:v>40799</c:v>
                </c:pt>
                <c:pt idx="256">
                  <c:v>40800</c:v>
                </c:pt>
                <c:pt idx="257">
                  <c:v>40801</c:v>
                </c:pt>
                <c:pt idx="258">
                  <c:v>40802</c:v>
                </c:pt>
                <c:pt idx="259">
                  <c:v>40803</c:v>
                </c:pt>
                <c:pt idx="260">
                  <c:v>40804</c:v>
                </c:pt>
                <c:pt idx="261">
                  <c:v>40805</c:v>
                </c:pt>
                <c:pt idx="262">
                  <c:v>40806</c:v>
                </c:pt>
                <c:pt idx="263">
                  <c:v>40807</c:v>
                </c:pt>
                <c:pt idx="264">
                  <c:v>40808</c:v>
                </c:pt>
                <c:pt idx="265">
                  <c:v>40809</c:v>
                </c:pt>
                <c:pt idx="266">
                  <c:v>40810</c:v>
                </c:pt>
                <c:pt idx="267">
                  <c:v>40811</c:v>
                </c:pt>
                <c:pt idx="268">
                  <c:v>40812</c:v>
                </c:pt>
                <c:pt idx="269">
                  <c:v>40813</c:v>
                </c:pt>
                <c:pt idx="270">
                  <c:v>40814</c:v>
                </c:pt>
                <c:pt idx="271">
                  <c:v>40815</c:v>
                </c:pt>
                <c:pt idx="272">
                  <c:v>40816</c:v>
                </c:pt>
                <c:pt idx="273">
                  <c:v>40817</c:v>
                </c:pt>
                <c:pt idx="274">
                  <c:v>40818</c:v>
                </c:pt>
                <c:pt idx="275">
                  <c:v>40819</c:v>
                </c:pt>
                <c:pt idx="276">
                  <c:v>40820</c:v>
                </c:pt>
                <c:pt idx="277">
                  <c:v>40821</c:v>
                </c:pt>
                <c:pt idx="278">
                  <c:v>40822</c:v>
                </c:pt>
                <c:pt idx="279">
                  <c:v>40823</c:v>
                </c:pt>
                <c:pt idx="280">
                  <c:v>40824</c:v>
                </c:pt>
                <c:pt idx="281">
                  <c:v>40825</c:v>
                </c:pt>
                <c:pt idx="282">
                  <c:v>40826</c:v>
                </c:pt>
                <c:pt idx="283">
                  <c:v>40827</c:v>
                </c:pt>
                <c:pt idx="284">
                  <c:v>40828</c:v>
                </c:pt>
                <c:pt idx="285">
                  <c:v>40829</c:v>
                </c:pt>
                <c:pt idx="286">
                  <c:v>40830</c:v>
                </c:pt>
                <c:pt idx="287">
                  <c:v>40831</c:v>
                </c:pt>
                <c:pt idx="288">
                  <c:v>40832</c:v>
                </c:pt>
                <c:pt idx="289">
                  <c:v>40833</c:v>
                </c:pt>
                <c:pt idx="290">
                  <c:v>40834</c:v>
                </c:pt>
                <c:pt idx="291">
                  <c:v>40835</c:v>
                </c:pt>
                <c:pt idx="292">
                  <c:v>40836</c:v>
                </c:pt>
                <c:pt idx="293">
                  <c:v>40837</c:v>
                </c:pt>
                <c:pt idx="294">
                  <c:v>40838</c:v>
                </c:pt>
                <c:pt idx="295">
                  <c:v>40839</c:v>
                </c:pt>
                <c:pt idx="296">
                  <c:v>40840</c:v>
                </c:pt>
                <c:pt idx="297">
                  <c:v>40841</c:v>
                </c:pt>
                <c:pt idx="298">
                  <c:v>40842</c:v>
                </c:pt>
              </c:numCache>
            </c:numRef>
          </c:cat>
          <c:val>
            <c:numRef>
              <c:f>Sheet2!$F$379:$F$677</c:f>
              <c:numCache>
                <c:formatCode>0.000</c:formatCode>
                <c:ptCount val="299"/>
                <c:pt idx="0">
                  <c:v>0.66800000000000215</c:v>
                </c:pt>
                <c:pt idx="1">
                  <c:v>0.65700000000000214</c:v>
                </c:pt>
                <c:pt idx="2">
                  <c:v>0.6370000000000019</c:v>
                </c:pt>
                <c:pt idx="3">
                  <c:v>0.55200000000000005</c:v>
                </c:pt>
                <c:pt idx="4">
                  <c:v>0.501</c:v>
                </c:pt>
                <c:pt idx="5">
                  <c:v>0.51</c:v>
                </c:pt>
                <c:pt idx="6">
                  <c:v>0.47900000000000031</c:v>
                </c:pt>
                <c:pt idx="7">
                  <c:v>0.45900000000000002</c:v>
                </c:pt>
                <c:pt idx="8">
                  <c:v>0.41600000000000031</c:v>
                </c:pt>
                <c:pt idx="9">
                  <c:v>0.36200000000000032</c:v>
                </c:pt>
                <c:pt idx="10">
                  <c:v>0.30300000000000032</c:v>
                </c:pt>
                <c:pt idx="11">
                  <c:v>0.32800000000000096</c:v>
                </c:pt>
                <c:pt idx="12">
                  <c:v>0.43000000000000038</c:v>
                </c:pt>
                <c:pt idx="13">
                  <c:v>0.45</c:v>
                </c:pt>
                <c:pt idx="14">
                  <c:v>0.51500000000000001</c:v>
                </c:pt>
                <c:pt idx="15">
                  <c:v>0.70500000000000063</c:v>
                </c:pt>
                <c:pt idx="16">
                  <c:v>0.69099999999999995</c:v>
                </c:pt>
                <c:pt idx="17">
                  <c:v>0.60600000000000065</c:v>
                </c:pt>
                <c:pt idx="18">
                  <c:v>0.60000000000000064</c:v>
                </c:pt>
                <c:pt idx="19">
                  <c:v>0.59199999999999997</c:v>
                </c:pt>
                <c:pt idx="20">
                  <c:v>0.58000000000000007</c:v>
                </c:pt>
                <c:pt idx="21">
                  <c:v>0.57800000000000062</c:v>
                </c:pt>
                <c:pt idx="22">
                  <c:v>0.54400000000000004</c:v>
                </c:pt>
                <c:pt idx="23">
                  <c:v>0.49000000000000032</c:v>
                </c:pt>
                <c:pt idx="24">
                  <c:v>0.45</c:v>
                </c:pt>
                <c:pt idx="25">
                  <c:v>0.47600000000000031</c:v>
                </c:pt>
                <c:pt idx="26">
                  <c:v>0.46200000000000002</c:v>
                </c:pt>
                <c:pt idx="27">
                  <c:v>0.46700000000000008</c:v>
                </c:pt>
                <c:pt idx="28">
                  <c:v>0.47300000000000031</c:v>
                </c:pt>
                <c:pt idx="29">
                  <c:v>0.47000000000000008</c:v>
                </c:pt>
                <c:pt idx="30">
                  <c:v>0.45300000000000001</c:v>
                </c:pt>
                <c:pt idx="31">
                  <c:v>0.41900000000000032</c:v>
                </c:pt>
                <c:pt idx="32">
                  <c:v>0.43900000000000083</c:v>
                </c:pt>
                <c:pt idx="33">
                  <c:v>0.42500000000000032</c:v>
                </c:pt>
                <c:pt idx="34">
                  <c:v>0.43000000000000038</c:v>
                </c:pt>
                <c:pt idx="35">
                  <c:v>0.42200000000000032</c:v>
                </c:pt>
                <c:pt idx="36">
                  <c:v>0.46400000000000002</c:v>
                </c:pt>
                <c:pt idx="37">
                  <c:v>0.46400000000000002</c:v>
                </c:pt>
                <c:pt idx="38">
                  <c:v>0.44500000000000001</c:v>
                </c:pt>
                <c:pt idx="39">
                  <c:v>0.43000000000000038</c:v>
                </c:pt>
                <c:pt idx="40">
                  <c:v>0.39600000000000107</c:v>
                </c:pt>
                <c:pt idx="41">
                  <c:v>0.37900000000000095</c:v>
                </c:pt>
                <c:pt idx="42">
                  <c:v>0.36500000000000032</c:v>
                </c:pt>
                <c:pt idx="43">
                  <c:v>0.36000000000000032</c:v>
                </c:pt>
                <c:pt idx="44">
                  <c:v>0.35100000000000031</c:v>
                </c:pt>
                <c:pt idx="45">
                  <c:v>0.36500000000000032</c:v>
                </c:pt>
                <c:pt idx="46">
                  <c:v>0.37700000000000083</c:v>
                </c:pt>
                <c:pt idx="47">
                  <c:v>0.35700000000000032</c:v>
                </c:pt>
                <c:pt idx="48">
                  <c:v>0.35100000000000031</c:v>
                </c:pt>
                <c:pt idx="49">
                  <c:v>0.34800000000000031</c:v>
                </c:pt>
                <c:pt idx="50">
                  <c:v>0.34500000000000008</c:v>
                </c:pt>
                <c:pt idx="51">
                  <c:v>0.35400000000000031</c:v>
                </c:pt>
                <c:pt idx="52">
                  <c:v>0.36800000000000038</c:v>
                </c:pt>
                <c:pt idx="53">
                  <c:v>0.36000000000000032</c:v>
                </c:pt>
                <c:pt idx="54">
                  <c:v>0.33700000000000108</c:v>
                </c:pt>
                <c:pt idx="55">
                  <c:v>0.34800000000000031</c:v>
                </c:pt>
                <c:pt idx="56">
                  <c:v>0.41300000000000031</c:v>
                </c:pt>
                <c:pt idx="57">
                  <c:v>0.38800000000000096</c:v>
                </c:pt>
                <c:pt idx="58">
                  <c:v>0.39400000000000107</c:v>
                </c:pt>
                <c:pt idx="59">
                  <c:v>0.40500000000000008</c:v>
                </c:pt>
                <c:pt idx="60">
                  <c:v>0.43300000000000038</c:v>
                </c:pt>
                <c:pt idx="61">
                  <c:v>0.43300000000000038</c:v>
                </c:pt>
                <c:pt idx="62">
                  <c:v>0.41300000000000031</c:v>
                </c:pt>
                <c:pt idx="63">
                  <c:v>0.39600000000000107</c:v>
                </c:pt>
                <c:pt idx="64">
                  <c:v>0.39100000000000101</c:v>
                </c:pt>
                <c:pt idx="65">
                  <c:v>0.38200000000000095</c:v>
                </c:pt>
                <c:pt idx="66">
                  <c:v>0.37400000000000083</c:v>
                </c:pt>
                <c:pt idx="67">
                  <c:v>0.38500000000000095</c:v>
                </c:pt>
                <c:pt idx="68">
                  <c:v>0.39600000000000107</c:v>
                </c:pt>
                <c:pt idx="69">
                  <c:v>0.41300000000000031</c:v>
                </c:pt>
                <c:pt idx="70">
                  <c:v>0.43900000000000083</c:v>
                </c:pt>
                <c:pt idx="71">
                  <c:v>0.45900000000000002</c:v>
                </c:pt>
                <c:pt idx="72">
                  <c:v>0.41600000000000031</c:v>
                </c:pt>
                <c:pt idx="73">
                  <c:v>0.40800000000000008</c:v>
                </c:pt>
                <c:pt idx="74">
                  <c:v>0.40800000000000008</c:v>
                </c:pt>
                <c:pt idx="75">
                  <c:v>0.41300000000000031</c:v>
                </c:pt>
                <c:pt idx="76">
                  <c:v>0.43600000000000083</c:v>
                </c:pt>
                <c:pt idx="77">
                  <c:v>0.44500000000000001</c:v>
                </c:pt>
                <c:pt idx="78">
                  <c:v>0.42800000000000032</c:v>
                </c:pt>
                <c:pt idx="79">
                  <c:v>0.41600000000000031</c:v>
                </c:pt>
                <c:pt idx="80">
                  <c:v>0.38800000000000096</c:v>
                </c:pt>
                <c:pt idx="81">
                  <c:v>0.32600000000000096</c:v>
                </c:pt>
                <c:pt idx="82">
                  <c:v>0.32600000000000096</c:v>
                </c:pt>
                <c:pt idx="83">
                  <c:v>0.34</c:v>
                </c:pt>
                <c:pt idx="84">
                  <c:v>0.36800000000000038</c:v>
                </c:pt>
                <c:pt idx="85">
                  <c:v>0.46700000000000008</c:v>
                </c:pt>
                <c:pt idx="86">
                  <c:v>0.58000000000000007</c:v>
                </c:pt>
                <c:pt idx="87">
                  <c:v>0.56899999999999995</c:v>
                </c:pt>
                <c:pt idx="88">
                  <c:v>0.52400000000000002</c:v>
                </c:pt>
                <c:pt idx="89">
                  <c:v>0.48100000000000032</c:v>
                </c:pt>
                <c:pt idx="90">
                  <c:v>0.44700000000000001</c:v>
                </c:pt>
                <c:pt idx="91">
                  <c:v>0.43000000000000038</c:v>
                </c:pt>
                <c:pt idx="92">
                  <c:v>0.42800000000000032</c:v>
                </c:pt>
                <c:pt idx="93">
                  <c:v>0.43000000000000038</c:v>
                </c:pt>
                <c:pt idx="94">
                  <c:v>0.45300000000000001</c:v>
                </c:pt>
                <c:pt idx="95">
                  <c:v>0.47000000000000008</c:v>
                </c:pt>
                <c:pt idx="96">
                  <c:v>0.47900000000000031</c:v>
                </c:pt>
                <c:pt idx="97">
                  <c:v>0.48100000000000032</c:v>
                </c:pt>
                <c:pt idx="98">
                  <c:v>0.93200000000000005</c:v>
                </c:pt>
                <c:pt idx="99">
                  <c:v>2.3499999999999988</c:v>
                </c:pt>
                <c:pt idx="100">
                  <c:v>1.01</c:v>
                </c:pt>
                <c:pt idx="101">
                  <c:v>0.71600000000000064</c:v>
                </c:pt>
                <c:pt idx="102">
                  <c:v>2.3199999999999967</c:v>
                </c:pt>
                <c:pt idx="103">
                  <c:v>8.3000000000000007</c:v>
                </c:pt>
                <c:pt idx="104">
                  <c:v>9.57</c:v>
                </c:pt>
                <c:pt idx="105">
                  <c:v>9.43</c:v>
                </c:pt>
                <c:pt idx="106">
                  <c:v>9.9700000000000006</c:v>
                </c:pt>
                <c:pt idx="107">
                  <c:v>17.8</c:v>
                </c:pt>
                <c:pt idx="108">
                  <c:v>42.2</c:v>
                </c:pt>
                <c:pt idx="109">
                  <c:v>82.4</c:v>
                </c:pt>
                <c:pt idx="110">
                  <c:v>117</c:v>
                </c:pt>
                <c:pt idx="111">
                  <c:v>153</c:v>
                </c:pt>
                <c:pt idx="112">
                  <c:v>147</c:v>
                </c:pt>
                <c:pt idx="113">
                  <c:v>146</c:v>
                </c:pt>
                <c:pt idx="114">
                  <c:v>146</c:v>
                </c:pt>
                <c:pt idx="115">
                  <c:v>125</c:v>
                </c:pt>
                <c:pt idx="116">
                  <c:v>89.2</c:v>
                </c:pt>
                <c:pt idx="117">
                  <c:v>79.599999999999994</c:v>
                </c:pt>
                <c:pt idx="118">
                  <c:v>66.5</c:v>
                </c:pt>
                <c:pt idx="119">
                  <c:v>54.9</c:v>
                </c:pt>
                <c:pt idx="120">
                  <c:v>44.7</c:v>
                </c:pt>
                <c:pt idx="121">
                  <c:v>38.800000000000004</c:v>
                </c:pt>
                <c:pt idx="122">
                  <c:v>33.700000000000003</c:v>
                </c:pt>
                <c:pt idx="123">
                  <c:v>29.2</c:v>
                </c:pt>
                <c:pt idx="124">
                  <c:v>26.7</c:v>
                </c:pt>
                <c:pt idx="125">
                  <c:v>26</c:v>
                </c:pt>
                <c:pt idx="126">
                  <c:v>24.3</c:v>
                </c:pt>
                <c:pt idx="127">
                  <c:v>22.7</c:v>
                </c:pt>
                <c:pt idx="128">
                  <c:v>22.1</c:v>
                </c:pt>
                <c:pt idx="129">
                  <c:v>19.3</c:v>
                </c:pt>
                <c:pt idx="130">
                  <c:v>17.399999999999999</c:v>
                </c:pt>
                <c:pt idx="131">
                  <c:v>15</c:v>
                </c:pt>
                <c:pt idx="132">
                  <c:v>12.4</c:v>
                </c:pt>
                <c:pt idx="133">
                  <c:v>10.7</c:v>
                </c:pt>
                <c:pt idx="134">
                  <c:v>8.3800000000000008</c:v>
                </c:pt>
                <c:pt idx="135">
                  <c:v>6</c:v>
                </c:pt>
                <c:pt idx="136">
                  <c:v>4.3</c:v>
                </c:pt>
                <c:pt idx="137">
                  <c:v>2.94</c:v>
                </c:pt>
                <c:pt idx="138">
                  <c:v>1.84</c:v>
                </c:pt>
                <c:pt idx="139">
                  <c:v>2.21</c:v>
                </c:pt>
                <c:pt idx="140">
                  <c:v>6.85</c:v>
                </c:pt>
                <c:pt idx="141">
                  <c:v>22.7</c:v>
                </c:pt>
                <c:pt idx="142">
                  <c:v>24.7</c:v>
                </c:pt>
                <c:pt idx="143">
                  <c:v>23.8</c:v>
                </c:pt>
                <c:pt idx="144">
                  <c:v>21.9</c:v>
                </c:pt>
                <c:pt idx="145">
                  <c:v>19.3</c:v>
                </c:pt>
                <c:pt idx="146">
                  <c:v>17.8</c:v>
                </c:pt>
                <c:pt idx="147">
                  <c:v>16.100000000000001</c:v>
                </c:pt>
                <c:pt idx="148">
                  <c:v>14.1</c:v>
                </c:pt>
                <c:pt idx="149">
                  <c:v>12.4</c:v>
                </c:pt>
                <c:pt idx="150">
                  <c:v>11.1</c:v>
                </c:pt>
                <c:pt idx="151">
                  <c:v>9.83</c:v>
                </c:pt>
                <c:pt idx="152">
                  <c:v>8.3500000000000068</c:v>
                </c:pt>
                <c:pt idx="153">
                  <c:v>6.7700000000000014</c:v>
                </c:pt>
                <c:pt idx="154">
                  <c:v>5.3199999999999985</c:v>
                </c:pt>
                <c:pt idx="155">
                  <c:v>2.92</c:v>
                </c:pt>
                <c:pt idx="156">
                  <c:v>2.0299999999999998</c:v>
                </c:pt>
                <c:pt idx="157">
                  <c:v>1.78</c:v>
                </c:pt>
                <c:pt idx="158">
                  <c:v>1.6900000000000033</c:v>
                </c:pt>
                <c:pt idx="159">
                  <c:v>2.0699999999999998</c:v>
                </c:pt>
                <c:pt idx="160">
                  <c:v>2.17</c:v>
                </c:pt>
                <c:pt idx="161">
                  <c:v>2.73</c:v>
                </c:pt>
                <c:pt idx="162">
                  <c:v>2.58</c:v>
                </c:pt>
                <c:pt idx="163">
                  <c:v>2.3899999999999997</c:v>
                </c:pt>
                <c:pt idx="164">
                  <c:v>2.3299999999999987</c:v>
                </c:pt>
                <c:pt idx="165">
                  <c:v>1.8800000000000001</c:v>
                </c:pt>
                <c:pt idx="166">
                  <c:v>1.7</c:v>
                </c:pt>
                <c:pt idx="167">
                  <c:v>1.6400000000000001</c:v>
                </c:pt>
                <c:pt idx="168">
                  <c:v>1.58</c:v>
                </c:pt>
                <c:pt idx="169">
                  <c:v>1.53</c:v>
                </c:pt>
                <c:pt idx="170">
                  <c:v>1.44</c:v>
                </c:pt>
                <c:pt idx="171">
                  <c:v>1.33</c:v>
                </c:pt>
                <c:pt idx="172">
                  <c:v>1.28</c:v>
                </c:pt>
                <c:pt idx="173">
                  <c:v>1.29</c:v>
                </c:pt>
                <c:pt idx="174">
                  <c:v>1.29</c:v>
                </c:pt>
                <c:pt idx="175">
                  <c:v>1.23</c:v>
                </c:pt>
                <c:pt idx="176">
                  <c:v>1.1900000000000033</c:v>
                </c:pt>
                <c:pt idx="177">
                  <c:v>1.1499999999999964</c:v>
                </c:pt>
                <c:pt idx="178">
                  <c:v>1.05</c:v>
                </c:pt>
                <c:pt idx="179">
                  <c:v>0.96600000000000064</c:v>
                </c:pt>
                <c:pt idx="180">
                  <c:v>0.99399999999999999</c:v>
                </c:pt>
                <c:pt idx="181">
                  <c:v>0.997</c:v>
                </c:pt>
                <c:pt idx="182">
                  <c:v>0.94899999999999995</c:v>
                </c:pt>
                <c:pt idx="183">
                  <c:v>0.89200000000000002</c:v>
                </c:pt>
                <c:pt idx="184">
                  <c:v>0.85000000000000064</c:v>
                </c:pt>
                <c:pt idx="185">
                  <c:v>0.81599999999999995</c:v>
                </c:pt>
                <c:pt idx="186">
                  <c:v>0.84400000000000064</c:v>
                </c:pt>
                <c:pt idx="187">
                  <c:v>1.06</c:v>
                </c:pt>
                <c:pt idx="188">
                  <c:v>1.21</c:v>
                </c:pt>
                <c:pt idx="189">
                  <c:v>1.21</c:v>
                </c:pt>
                <c:pt idx="190">
                  <c:v>1.1800000000000033</c:v>
                </c:pt>
                <c:pt idx="191">
                  <c:v>1.1599999999999964</c:v>
                </c:pt>
                <c:pt idx="192">
                  <c:v>0.98799999999999999</c:v>
                </c:pt>
                <c:pt idx="193">
                  <c:v>0.57199999999999995</c:v>
                </c:pt>
                <c:pt idx="194">
                  <c:v>0.54900000000000004</c:v>
                </c:pt>
                <c:pt idx="195">
                  <c:v>0.62300000000000166</c:v>
                </c:pt>
                <c:pt idx="196">
                  <c:v>0.66000000000000214</c:v>
                </c:pt>
                <c:pt idx="197">
                  <c:v>0.65400000000000214</c:v>
                </c:pt>
                <c:pt idx="198">
                  <c:v>0.81299999999999994</c:v>
                </c:pt>
                <c:pt idx="199">
                  <c:v>0.93200000000000005</c:v>
                </c:pt>
                <c:pt idx="200">
                  <c:v>1.02</c:v>
                </c:pt>
                <c:pt idx="201">
                  <c:v>1.02</c:v>
                </c:pt>
                <c:pt idx="202">
                  <c:v>0.85800000000000065</c:v>
                </c:pt>
                <c:pt idx="203">
                  <c:v>0.93400000000000005</c:v>
                </c:pt>
                <c:pt idx="204">
                  <c:v>0.82700000000000062</c:v>
                </c:pt>
                <c:pt idx="205">
                  <c:v>0.85000000000000064</c:v>
                </c:pt>
                <c:pt idx="206">
                  <c:v>1.1299999999999963</c:v>
                </c:pt>
                <c:pt idx="207">
                  <c:v>0.94899999999999995</c:v>
                </c:pt>
                <c:pt idx="208">
                  <c:v>0.89800000000000002</c:v>
                </c:pt>
                <c:pt idx="209">
                  <c:v>0.84100000000000064</c:v>
                </c:pt>
                <c:pt idx="210">
                  <c:v>0.78700000000000003</c:v>
                </c:pt>
                <c:pt idx="211">
                  <c:v>0.7670000000000019</c:v>
                </c:pt>
                <c:pt idx="212">
                  <c:v>0.74500000000000166</c:v>
                </c:pt>
                <c:pt idx="213">
                  <c:v>0.71900000000000064</c:v>
                </c:pt>
                <c:pt idx="214">
                  <c:v>0.70500000000000063</c:v>
                </c:pt>
                <c:pt idx="215">
                  <c:v>0.71900000000000064</c:v>
                </c:pt>
                <c:pt idx="216">
                  <c:v>0.72200000000000064</c:v>
                </c:pt>
                <c:pt idx="217">
                  <c:v>0.68799999999999994</c:v>
                </c:pt>
                <c:pt idx="218">
                  <c:v>0.57500000000000062</c:v>
                </c:pt>
                <c:pt idx="219">
                  <c:v>1.26</c:v>
                </c:pt>
                <c:pt idx="220">
                  <c:v>1.47</c:v>
                </c:pt>
                <c:pt idx="221">
                  <c:v>1.83</c:v>
                </c:pt>
                <c:pt idx="222">
                  <c:v>1.79</c:v>
                </c:pt>
                <c:pt idx="223">
                  <c:v>1.53</c:v>
                </c:pt>
                <c:pt idx="224">
                  <c:v>1.79</c:v>
                </c:pt>
                <c:pt idx="225">
                  <c:v>1.9500000000000033</c:v>
                </c:pt>
                <c:pt idx="226">
                  <c:v>1.59</c:v>
                </c:pt>
                <c:pt idx="227">
                  <c:v>2.3699999999999997</c:v>
                </c:pt>
                <c:pt idx="228">
                  <c:v>1.84</c:v>
                </c:pt>
                <c:pt idx="229">
                  <c:v>1.02</c:v>
                </c:pt>
                <c:pt idx="230">
                  <c:v>0.60600000000000065</c:v>
                </c:pt>
                <c:pt idx="231">
                  <c:v>0.442</c:v>
                </c:pt>
                <c:pt idx="232">
                  <c:v>0.54700000000000004</c:v>
                </c:pt>
                <c:pt idx="233">
                  <c:v>0.39100000000000101</c:v>
                </c:pt>
                <c:pt idx="234">
                  <c:v>0.36000000000000032</c:v>
                </c:pt>
                <c:pt idx="235">
                  <c:v>0.32800000000000096</c:v>
                </c:pt>
                <c:pt idx="236">
                  <c:v>1.23</c:v>
                </c:pt>
                <c:pt idx="237">
                  <c:v>1.85</c:v>
                </c:pt>
                <c:pt idx="238">
                  <c:v>1.9300000000000033</c:v>
                </c:pt>
                <c:pt idx="239">
                  <c:v>2.2400000000000002</c:v>
                </c:pt>
                <c:pt idx="240">
                  <c:v>1.9700000000000033</c:v>
                </c:pt>
                <c:pt idx="241">
                  <c:v>1.74</c:v>
                </c:pt>
                <c:pt idx="242">
                  <c:v>1.76</c:v>
                </c:pt>
                <c:pt idx="243">
                  <c:v>1.77</c:v>
                </c:pt>
                <c:pt idx="244">
                  <c:v>1.6800000000000033</c:v>
                </c:pt>
                <c:pt idx="245">
                  <c:v>1.6500000000000001</c:v>
                </c:pt>
                <c:pt idx="246">
                  <c:v>1.6500000000000001</c:v>
                </c:pt>
                <c:pt idx="247">
                  <c:v>1.6300000000000001</c:v>
                </c:pt>
                <c:pt idx="248">
                  <c:v>1.6</c:v>
                </c:pt>
                <c:pt idx="249">
                  <c:v>1.43</c:v>
                </c:pt>
                <c:pt idx="250">
                  <c:v>1.08</c:v>
                </c:pt>
                <c:pt idx="251">
                  <c:v>1.03</c:v>
                </c:pt>
                <c:pt idx="252">
                  <c:v>1.01</c:v>
                </c:pt>
                <c:pt idx="253">
                  <c:v>1.07</c:v>
                </c:pt>
                <c:pt idx="254">
                  <c:v>1.8900000000000001</c:v>
                </c:pt>
                <c:pt idx="255">
                  <c:v>2.12</c:v>
                </c:pt>
                <c:pt idx="256">
                  <c:v>1.78</c:v>
                </c:pt>
                <c:pt idx="257">
                  <c:v>1.61</c:v>
                </c:pt>
                <c:pt idx="258">
                  <c:v>1.24</c:v>
                </c:pt>
                <c:pt idx="259">
                  <c:v>1.08</c:v>
                </c:pt>
                <c:pt idx="260">
                  <c:v>1.0900000000000001</c:v>
                </c:pt>
                <c:pt idx="261">
                  <c:v>1.61</c:v>
                </c:pt>
                <c:pt idx="262">
                  <c:v>1.9200000000000021</c:v>
                </c:pt>
                <c:pt idx="263">
                  <c:v>1.87</c:v>
                </c:pt>
                <c:pt idx="264">
                  <c:v>1.61</c:v>
                </c:pt>
                <c:pt idx="265">
                  <c:v>1.47</c:v>
                </c:pt>
                <c:pt idx="266">
                  <c:v>1.3800000000000001</c:v>
                </c:pt>
                <c:pt idx="267">
                  <c:v>1.36</c:v>
                </c:pt>
                <c:pt idx="268">
                  <c:v>1.32</c:v>
                </c:pt>
                <c:pt idx="269">
                  <c:v>1.08</c:v>
                </c:pt>
                <c:pt idx="270">
                  <c:v>0.82700000000000062</c:v>
                </c:pt>
                <c:pt idx="271">
                  <c:v>0.70800000000000063</c:v>
                </c:pt>
                <c:pt idx="272">
                  <c:v>0.48700000000000032</c:v>
                </c:pt>
                <c:pt idx="273">
                  <c:v>0.31700000000000095</c:v>
                </c:pt>
                <c:pt idx="274">
                  <c:v>0.23800000000000004</c:v>
                </c:pt>
                <c:pt idx="275">
                  <c:v>0.20400000000000001</c:v>
                </c:pt>
                <c:pt idx="276">
                  <c:v>0.17800000000000021</c:v>
                </c:pt>
                <c:pt idx="277">
                  <c:v>0.17800000000000021</c:v>
                </c:pt>
                <c:pt idx="278">
                  <c:v>0.19</c:v>
                </c:pt>
                <c:pt idx="279">
                  <c:v>0.19500000000000001</c:v>
                </c:pt>
                <c:pt idx="280">
                  <c:v>0.20100000000000001</c:v>
                </c:pt>
                <c:pt idx="281">
                  <c:v>0.45900000000000002</c:v>
                </c:pt>
                <c:pt idx="282">
                  <c:v>0.45300000000000001</c:v>
                </c:pt>
                <c:pt idx="283">
                  <c:v>0.47900000000000031</c:v>
                </c:pt>
                <c:pt idx="284">
                  <c:v>0.37900000000000095</c:v>
                </c:pt>
                <c:pt idx="285">
                  <c:v>0.34800000000000031</c:v>
                </c:pt>
                <c:pt idx="286">
                  <c:v>0.32000000000000095</c:v>
                </c:pt>
                <c:pt idx="287">
                  <c:v>0.23800000000000004</c:v>
                </c:pt>
                <c:pt idx="288">
                  <c:v>0.18400000000000041</c:v>
                </c:pt>
                <c:pt idx="289">
                  <c:v>0.41100000000000031</c:v>
                </c:pt>
                <c:pt idx="290">
                  <c:v>1.06</c:v>
                </c:pt>
                <c:pt idx="291">
                  <c:v>1.1900000000000033</c:v>
                </c:pt>
                <c:pt idx="292">
                  <c:v>0.79</c:v>
                </c:pt>
                <c:pt idx="293">
                  <c:v>1.04</c:v>
                </c:pt>
                <c:pt idx="294">
                  <c:v>1.1299999999999963</c:v>
                </c:pt>
                <c:pt idx="295">
                  <c:v>1.1000000000000001</c:v>
                </c:pt>
                <c:pt idx="296">
                  <c:v>0.93700000000000061</c:v>
                </c:pt>
                <c:pt idx="297">
                  <c:v>0.98799999999999999</c:v>
                </c:pt>
                <c:pt idx="298">
                  <c:v>1.33</c:v>
                </c:pt>
              </c:numCache>
            </c:numRef>
          </c:val>
          <c:smooth val="1"/>
        </c:ser>
        <c:dLbls/>
        <c:marker val="1"/>
        <c:axId val="94319744"/>
        <c:axId val="94321280"/>
      </c:lineChart>
      <c:dateAx>
        <c:axId val="94319744"/>
        <c:scaling>
          <c:orientation val="minMax"/>
          <c:max val="40756"/>
          <c:min val="40603"/>
        </c:scaling>
        <c:axPos val="b"/>
        <c:majorGridlines/>
        <c:numFmt formatCode="mmm\ d" sourceLinked="0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94321280"/>
        <c:crosses val="autoZero"/>
        <c:auto val="1"/>
        <c:lblOffset val="100"/>
        <c:baseTimeUnit val="days"/>
        <c:majorUnit val="1"/>
        <c:majorTimeUnit val="months"/>
        <c:minorUnit val="1"/>
        <c:minorTimeUnit val="days"/>
      </c:dateAx>
      <c:valAx>
        <c:axId val="94321280"/>
        <c:scaling>
          <c:orientation val="minMax"/>
          <c:max val="16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CA" sz="2000" dirty="0"/>
                  <a:t>Discharge - m</a:t>
                </a:r>
                <a:r>
                  <a:rPr lang="en-CA" sz="2000" baseline="30000" dirty="0"/>
                  <a:t>3</a:t>
                </a:r>
                <a:r>
                  <a:rPr lang="en-CA" sz="2000" dirty="0"/>
                  <a:t>/s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9431974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400" b="1"/>
          </a:pPr>
          <a:endParaRPr lang="en-US"/>
        </a:p>
      </c:txPr>
    </c:legend>
    <c:plotVisOnly val="1"/>
    <c:dispBlanksAs val="gap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CA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4926281143118841"/>
          <c:y val="4.0274972928980204E-2"/>
          <c:w val="0.8231122941083876"/>
          <c:h val="0.7559159030017446"/>
        </c:manualLayout>
      </c:layout>
      <c:lineChart>
        <c:grouping val="standard"/>
        <c:ser>
          <c:idx val="0"/>
          <c:order val="0"/>
          <c:tx>
            <c:strRef>
              <c:f>Sheet1!$J$2</c:f>
              <c:strCache>
                <c:ptCount val="1"/>
                <c:pt idx="0">
                  <c:v>1955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Sheet1!$I$3:$I$367</c:f>
              <c:numCache>
                <c:formatCode>dd\-mmm\-yy</c:formatCode>
                <c:ptCount val="365"/>
                <c:pt idx="0">
                  <c:v>40544</c:v>
                </c:pt>
                <c:pt idx="1">
                  <c:v>40545</c:v>
                </c:pt>
                <c:pt idx="2">
                  <c:v>40546</c:v>
                </c:pt>
                <c:pt idx="3">
                  <c:v>40547</c:v>
                </c:pt>
                <c:pt idx="4">
                  <c:v>40548</c:v>
                </c:pt>
                <c:pt idx="5">
                  <c:v>40549</c:v>
                </c:pt>
                <c:pt idx="6">
                  <c:v>40550</c:v>
                </c:pt>
                <c:pt idx="7">
                  <c:v>40551</c:v>
                </c:pt>
                <c:pt idx="8">
                  <c:v>40552</c:v>
                </c:pt>
                <c:pt idx="9">
                  <c:v>40553</c:v>
                </c:pt>
                <c:pt idx="10">
                  <c:v>40554</c:v>
                </c:pt>
                <c:pt idx="11">
                  <c:v>40555</c:v>
                </c:pt>
                <c:pt idx="12">
                  <c:v>40556</c:v>
                </c:pt>
                <c:pt idx="13">
                  <c:v>40557</c:v>
                </c:pt>
                <c:pt idx="14">
                  <c:v>40558</c:v>
                </c:pt>
                <c:pt idx="15">
                  <c:v>40559</c:v>
                </c:pt>
                <c:pt idx="16">
                  <c:v>40560</c:v>
                </c:pt>
                <c:pt idx="17">
                  <c:v>40561</c:v>
                </c:pt>
                <c:pt idx="18">
                  <c:v>40562</c:v>
                </c:pt>
                <c:pt idx="19">
                  <c:v>40563</c:v>
                </c:pt>
                <c:pt idx="20">
                  <c:v>40564</c:v>
                </c:pt>
                <c:pt idx="21">
                  <c:v>40565</c:v>
                </c:pt>
                <c:pt idx="22">
                  <c:v>40566</c:v>
                </c:pt>
                <c:pt idx="23">
                  <c:v>40567</c:v>
                </c:pt>
                <c:pt idx="24">
                  <c:v>40568</c:v>
                </c:pt>
                <c:pt idx="25">
                  <c:v>40569</c:v>
                </c:pt>
                <c:pt idx="26">
                  <c:v>40570</c:v>
                </c:pt>
                <c:pt idx="27">
                  <c:v>40571</c:v>
                </c:pt>
                <c:pt idx="28">
                  <c:v>40572</c:v>
                </c:pt>
                <c:pt idx="29">
                  <c:v>40573</c:v>
                </c:pt>
                <c:pt idx="30">
                  <c:v>40574</c:v>
                </c:pt>
                <c:pt idx="31">
                  <c:v>40575</c:v>
                </c:pt>
                <c:pt idx="32">
                  <c:v>40576</c:v>
                </c:pt>
                <c:pt idx="33">
                  <c:v>40577</c:v>
                </c:pt>
                <c:pt idx="34">
                  <c:v>40578</c:v>
                </c:pt>
                <c:pt idx="35">
                  <c:v>40579</c:v>
                </c:pt>
                <c:pt idx="36">
                  <c:v>40580</c:v>
                </c:pt>
                <c:pt idx="37">
                  <c:v>40581</c:v>
                </c:pt>
                <c:pt idx="38">
                  <c:v>40582</c:v>
                </c:pt>
                <c:pt idx="39">
                  <c:v>40583</c:v>
                </c:pt>
                <c:pt idx="40">
                  <c:v>40584</c:v>
                </c:pt>
                <c:pt idx="41">
                  <c:v>40585</c:v>
                </c:pt>
                <c:pt idx="42">
                  <c:v>40586</c:v>
                </c:pt>
                <c:pt idx="43">
                  <c:v>40587</c:v>
                </c:pt>
                <c:pt idx="44">
                  <c:v>40588</c:v>
                </c:pt>
                <c:pt idx="45">
                  <c:v>40589</c:v>
                </c:pt>
                <c:pt idx="46">
                  <c:v>40590</c:v>
                </c:pt>
                <c:pt idx="47">
                  <c:v>40591</c:v>
                </c:pt>
                <c:pt idx="48">
                  <c:v>40592</c:v>
                </c:pt>
                <c:pt idx="49">
                  <c:v>40593</c:v>
                </c:pt>
                <c:pt idx="50">
                  <c:v>40594</c:v>
                </c:pt>
                <c:pt idx="51">
                  <c:v>40595</c:v>
                </c:pt>
                <c:pt idx="52">
                  <c:v>40596</c:v>
                </c:pt>
                <c:pt idx="53">
                  <c:v>40597</c:v>
                </c:pt>
                <c:pt idx="54">
                  <c:v>40598</c:v>
                </c:pt>
                <c:pt idx="55">
                  <c:v>40599</c:v>
                </c:pt>
                <c:pt idx="56">
                  <c:v>40600</c:v>
                </c:pt>
                <c:pt idx="57">
                  <c:v>40601</c:v>
                </c:pt>
                <c:pt idx="58">
                  <c:v>40602</c:v>
                </c:pt>
                <c:pt idx="59">
                  <c:v>40603</c:v>
                </c:pt>
                <c:pt idx="60">
                  <c:v>40604</c:v>
                </c:pt>
                <c:pt idx="61">
                  <c:v>40605</c:v>
                </c:pt>
                <c:pt idx="62">
                  <c:v>40606</c:v>
                </c:pt>
                <c:pt idx="63">
                  <c:v>40607</c:v>
                </c:pt>
                <c:pt idx="64">
                  <c:v>40608</c:v>
                </c:pt>
                <c:pt idx="65">
                  <c:v>40609</c:v>
                </c:pt>
                <c:pt idx="66">
                  <c:v>40610</c:v>
                </c:pt>
                <c:pt idx="67">
                  <c:v>40611</c:v>
                </c:pt>
                <c:pt idx="68">
                  <c:v>40612</c:v>
                </c:pt>
                <c:pt idx="69">
                  <c:v>40613</c:v>
                </c:pt>
                <c:pt idx="70">
                  <c:v>40614</c:v>
                </c:pt>
                <c:pt idx="71">
                  <c:v>40615</c:v>
                </c:pt>
                <c:pt idx="72">
                  <c:v>40616</c:v>
                </c:pt>
                <c:pt idx="73">
                  <c:v>40617</c:v>
                </c:pt>
                <c:pt idx="74">
                  <c:v>40618</c:v>
                </c:pt>
                <c:pt idx="75">
                  <c:v>40619</c:v>
                </c:pt>
                <c:pt idx="76">
                  <c:v>40620</c:v>
                </c:pt>
                <c:pt idx="77">
                  <c:v>40621</c:v>
                </c:pt>
                <c:pt idx="78">
                  <c:v>40622</c:v>
                </c:pt>
                <c:pt idx="79">
                  <c:v>40623</c:v>
                </c:pt>
                <c:pt idx="80">
                  <c:v>40624</c:v>
                </c:pt>
                <c:pt idx="81">
                  <c:v>40625</c:v>
                </c:pt>
                <c:pt idx="82">
                  <c:v>40626</c:v>
                </c:pt>
                <c:pt idx="83">
                  <c:v>40627</c:v>
                </c:pt>
                <c:pt idx="84">
                  <c:v>40628</c:v>
                </c:pt>
                <c:pt idx="85">
                  <c:v>40629</c:v>
                </c:pt>
                <c:pt idx="86">
                  <c:v>40630</c:v>
                </c:pt>
                <c:pt idx="87">
                  <c:v>40631</c:v>
                </c:pt>
                <c:pt idx="88">
                  <c:v>40632</c:v>
                </c:pt>
                <c:pt idx="89">
                  <c:v>40633</c:v>
                </c:pt>
                <c:pt idx="90">
                  <c:v>40634</c:v>
                </c:pt>
                <c:pt idx="91">
                  <c:v>40635</c:v>
                </c:pt>
                <c:pt idx="92">
                  <c:v>40636</c:v>
                </c:pt>
                <c:pt idx="93">
                  <c:v>40637</c:v>
                </c:pt>
                <c:pt idx="94">
                  <c:v>40638</c:v>
                </c:pt>
                <c:pt idx="95">
                  <c:v>40639</c:v>
                </c:pt>
                <c:pt idx="96">
                  <c:v>40640</c:v>
                </c:pt>
                <c:pt idx="97">
                  <c:v>40641</c:v>
                </c:pt>
                <c:pt idx="98">
                  <c:v>40642</c:v>
                </c:pt>
                <c:pt idx="99">
                  <c:v>40643</c:v>
                </c:pt>
                <c:pt idx="100">
                  <c:v>40644</c:v>
                </c:pt>
                <c:pt idx="101">
                  <c:v>40645</c:v>
                </c:pt>
                <c:pt idx="102">
                  <c:v>40646</c:v>
                </c:pt>
                <c:pt idx="103">
                  <c:v>40647</c:v>
                </c:pt>
                <c:pt idx="104">
                  <c:v>40648</c:v>
                </c:pt>
                <c:pt idx="105">
                  <c:v>40649</c:v>
                </c:pt>
                <c:pt idx="106">
                  <c:v>40650</c:v>
                </c:pt>
                <c:pt idx="107">
                  <c:v>40651</c:v>
                </c:pt>
                <c:pt idx="108">
                  <c:v>40652</c:v>
                </c:pt>
                <c:pt idx="109">
                  <c:v>40653</c:v>
                </c:pt>
                <c:pt idx="110">
                  <c:v>40654</c:v>
                </c:pt>
                <c:pt idx="111">
                  <c:v>40655</c:v>
                </c:pt>
                <c:pt idx="112">
                  <c:v>40656</c:v>
                </c:pt>
                <c:pt idx="113">
                  <c:v>40657</c:v>
                </c:pt>
                <c:pt idx="114">
                  <c:v>40658</c:v>
                </c:pt>
                <c:pt idx="115">
                  <c:v>40659</c:v>
                </c:pt>
                <c:pt idx="116">
                  <c:v>40660</c:v>
                </c:pt>
                <c:pt idx="117">
                  <c:v>40661</c:v>
                </c:pt>
                <c:pt idx="118">
                  <c:v>40662</c:v>
                </c:pt>
                <c:pt idx="119">
                  <c:v>40663</c:v>
                </c:pt>
                <c:pt idx="120">
                  <c:v>40664</c:v>
                </c:pt>
                <c:pt idx="121">
                  <c:v>40665</c:v>
                </c:pt>
                <c:pt idx="122">
                  <c:v>40666</c:v>
                </c:pt>
                <c:pt idx="123">
                  <c:v>40667</c:v>
                </c:pt>
                <c:pt idx="124">
                  <c:v>40668</c:v>
                </c:pt>
                <c:pt idx="125">
                  <c:v>40669</c:v>
                </c:pt>
                <c:pt idx="126">
                  <c:v>40670</c:v>
                </c:pt>
                <c:pt idx="127">
                  <c:v>40671</c:v>
                </c:pt>
                <c:pt idx="128">
                  <c:v>40672</c:v>
                </c:pt>
                <c:pt idx="129">
                  <c:v>40673</c:v>
                </c:pt>
                <c:pt idx="130">
                  <c:v>40674</c:v>
                </c:pt>
                <c:pt idx="131">
                  <c:v>40675</c:v>
                </c:pt>
                <c:pt idx="132">
                  <c:v>40676</c:v>
                </c:pt>
                <c:pt idx="133">
                  <c:v>40677</c:v>
                </c:pt>
                <c:pt idx="134">
                  <c:v>40678</c:v>
                </c:pt>
                <c:pt idx="135">
                  <c:v>40679</c:v>
                </c:pt>
                <c:pt idx="136">
                  <c:v>40680</c:v>
                </c:pt>
                <c:pt idx="137">
                  <c:v>40681</c:v>
                </c:pt>
                <c:pt idx="138">
                  <c:v>40682</c:v>
                </c:pt>
                <c:pt idx="139">
                  <c:v>40683</c:v>
                </c:pt>
                <c:pt idx="140">
                  <c:v>40684</c:v>
                </c:pt>
                <c:pt idx="141">
                  <c:v>40685</c:v>
                </c:pt>
                <c:pt idx="142">
                  <c:v>40686</c:v>
                </c:pt>
                <c:pt idx="143">
                  <c:v>40687</c:v>
                </c:pt>
                <c:pt idx="144">
                  <c:v>40688</c:v>
                </c:pt>
                <c:pt idx="145">
                  <c:v>40689</c:v>
                </c:pt>
                <c:pt idx="146">
                  <c:v>40690</c:v>
                </c:pt>
                <c:pt idx="147">
                  <c:v>40691</c:v>
                </c:pt>
                <c:pt idx="148">
                  <c:v>40692</c:v>
                </c:pt>
                <c:pt idx="149">
                  <c:v>40693</c:v>
                </c:pt>
                <c:pt idx="150">
                  <c:v>40694</c:v>
                </c:pt>
                <c:pt idx="151">
                  <c:v>40695</c:v>
                </c:pt>
                <c:pt idx="152">
                  <c:v>40696</c:v>
                </c:pt>
                <c:pt idx="153">
                  <c:v>40697</c:v>
                </c:pt>
                <c:pt idx="154">
                  <c:v>40698</c:v>
                </c:pt>
                <c:pt idx="155">
                  <c:v>40699</c:v>
                </c:pt>
                <c:pt idx="156">
                  <c:v>40700</c:v>
                </c:pt>
                <c:pt idx="157">
                  <c:v>40701</c:v>
                </c:pt>
                <c:pt idx="158">
                  <c:v>40702</c:v>
                </c:pt>
                <c:pt idx="159">
                  <c:v>40703</c:v>
                </c:pt>
                <c:pt idx="160">
                  <c:v>40704</c:v>
                </c:pt>
                <c:pt idx="161">
                  <c:v>40705</c:v>
                </c:pt>
                <c:pt idx="162">
                  <c:v>40706</c:v>
                </c:pt>
                <c:pt idx="163">
                  <c:v>40707</c:v>
                </c:pt>
                <c:pt idx="164">
                  <c:v>40708</c:v>
                </c:pt>
                <c:pt idx="165">
                  <c:v>40709</c:v>
                </c:pt>
                <c:pt idx="166">
                  <c:v>40710</c:v>
                </c:pt>
                <c:pt idx="167">
                  <c:v>40711</c:v>
                </c:pt>
                <c:pt idx="168">
                  <c:v>40712</c:v>
                </c:pt>
                <c:pt idx="169">
                  <c:v>40713</c:v>
                </c:pt>
                <c:pt idx="170">
                  <c:v>40714</c:v>
                </c:pt>
                <c:pt idx="171">
                  <c:v>40715</c:v>
                </c:pt>
                <c:pt idx="172">
                  <c:v>40716</c:v>
                </c:pt>
                <c:pt idx="173">
                  <c:v>40717</c:v>
                </c:pt>
                <c:pt idx="174">
                  <c:v>40718</c:v>
                </c:pt>
                <c:pt idx="175">
                  <c:v>40719</c:v>
                </c:pt>
                <c:pt idx="176">
                  <c:v>40720</c:v>
                </c:pt>
                <c:pt idx="177">
                  <c:v>40721</c:v>
                </c:pt>
                <c:pt idx="178">
                  <c:v>40722</c:v>
                </c:pt>
                <c:pt idx="179">
                  <c:v>40723</c:v>
                </c:pt>
                <c:pt idx="180">
                  <c:v>40724</c:v>
                </c:pt>
                <c:pt idx="181">
                  <c:v>40725</c:v>
                </c:pt>
                <c:pt idx="182">
                  <c:v>40726</c:v>
                </c:pt>
                <c:pt idx="183">
                  <c:v>40727</c:v>
                </c:pt>
                <c:pt idx="184">
                  <c:v>40728</c:v>
                </c:pt>
                <c:pt idx="185">
                  <c:v>40729</c:v>
                </c:pt>
                <c:pt idx="186">
                  <c:v>40730</c:v>
                </c:pt>
                <c:pt idx="187">
                  <c:v>40731</c:v>
                </c:pt>
                <c:pt idx="188">
                  <c:v>40732</c:v>
                </c:pt>
                <c:pt idx="189">
                  <c:v>40733</c:v>
                </c:pt>
                <c:pt idx="190">
                  <c:v>40734</c:v>
                </c:pt>
                <c:pt idx="191">
                  <c:v>40735</c:v>
                </c:pt>
                <c:pt idx="192">
                  <c:v>40736</c:v>
                </c:pt>
                <c:pt idx="193">
                  <c:v>40737</c:v>
                </c:pt>
                <c:pt idx="194">
                  <c:v>40738</c:v>
                </c:pt>
                <c:pt idx="195">
                  <c:v>40739</c:v>
                </c:pt>
                <c:pt idx="196">
                  <c:v>40740</c:v>
                </c:pt>
                <c:pt idx="197">
                  <c:v>40741</c:v>
                </c:pt>
                <c:pt idx="198">
                  <c:v>40742</c:v>
                </c:pt>
                <c:pt idx="199">
                  <c:v>40743</c:v>
                </c:pt>
                <c:pt idx="200">
                  <c:v>40744</c:v>
                </c:pt>
                <c:pt idx="201">
                  <c:v>40745</c:v>
                </c:pt>
                <c:pt idx="202">
                  <c:v>40746</c:v>
                </c:pt>
                <c:pt idx="203">
                  <c:v>40747</c:v>
                </c:pt>
                <c:pt idx="204">
                  <c:v>40748</c:v>
                </c:pt>
                <c:pt idx="205">
                  <c:v>40749</c:v>
                </c:pt>
                <c:pt idx="206">
                  <c:v>40750</c:v>
                </c:pt>
                <c:pt idx="207">
                  <c:v>40751</c:v>
                </c:pt>
                <c:pt idx="208">
                  <c:v>40752</c:v>
                </c:pt>
                <c:pt idx="209">
                  <c:v>40753</c:v>
                </c:pt>
                <c:pt idx="210">
                  <c:v>40754</c:v>
                </c:pt>
                <c:pt idx="211">
                  <c:v>40755</c:v>
                </c:pt>
                <c:pt idx="212">
                  <c:v>40756</c:v>
                </c:pt>
                <c:pt idx="213">
                  <c:v>40757</c:v>
                </c:pt>
                <c:pt idx="214">
                  <c:v>40758</c:v>
                </c:pt>
                <c:pt idx="215">
                  <c:v>40759</c:v>
                </c:pt>
                <c:pt idx="216">
                  <c:v>40760</c:v>
                </c:pt>
                <c:pt idx="217">
                  <c:v>40761</c:v>
                </c:pt>
                <c:pt idx="218">
                  <c:v>40762</c:v>
                </c:pt>
                <c:pt idx="219">
                  <c:v>40763</c:v>
                </c:pt>
                <c:pt idx="220">
                  <c:v>40764</c:v>
                </c:pt>
                <c:pt idx="221">
                  <c:v>40765</c:v>
                </c:pt>
                <c:pt idx="222">
                  <c:v>40766</c:v>
                </c:pt>
                <c:pt idx="223">
                  <c:v>40767</c:v>
                </c:pt>
                <c:pt idx="224">
                  <c:v>40768</c:v>
                </c:pt>
                <c:pt idx="225">
                  <c:v>40769</c:v>
                </c:pt>
                <c:pt idx="226">
                  <c:v>40770</c:v>
                </c:pt>
                <c:pt idx="227">
                  <c:v>40771</c:v>
                </c:pt>
                <c:pt idx="228">
                  <c:v>40772</c:v>
                </c:pt>
                <c:pt idx="229">
                  <c:v>40773</c:v>
                </c:pt>
                <c:pt idx="230">
                  <c:v>40774</c:v>
                </c:pt>
                <c:pt idx="231">
                  <c:v>40775</c:v>
                </c:pt>
                <c:pt idx="232">
                  <c:v>40776</c:v>
                </c:pt>
                <c:pt idx="233">
                  <c:v>40777</c:v>
                </c:pt>
                <c:pt idx="234">
                  <c:v>40778</c:v>
                </c:pt>
                <c:pt idx="235">
                  <c:v>40779</c:v>
                </c:pt>
                <c:pt idx="236">
                  <c:v>40780</c:v>
                </c:pt>
                <c:pt idx="237">
                  <c:v>40781</c:v>
                </c:pt>
                <c:pt idx="238">
                  <c:v>40782</c:v>
                </c:pt>
                <c:pt idx="239">
                  <c:v>40783</c:v>
                </c:pt>
                <c:pt idx="240">
                  <c:v>40784</c:v>
                </c:pt>
                <c:pt idx="241">
                  <c:v>40785</c:v>
                </c:pt>
                <c:pt idx="242">
                  <c:v>40786</c:v>
                </c:pt>
                <c:pt idx="243">
                  <c:v>40787</c:v>
                </c:pt>
                <c:pt idx="244">
                  <c:v>40788</c:v>
                </c:pt>
                <c:pt idx="245">
                  <c:v>40789</c:v>
                </c:pt>
                <c:pt idx="246">
                  <c:v>40790</c:v>
                </c:pt>
                <c:pt idx="247">
                  <c:v>40791</c:v>
                </c:pt>
                <c:pt idx="248">
                  <c:v>40792</c:v>
                </c:pt>
                <c:pt idx="249">
                  <c:v>40793</c:v>
                </c:pt>
                <c:pt idx="250">
                  <c:v>40794</c:v>
                </c:pt>
                <c:pt idx="251">
                  <c:v>40795</c:v>
                </c:pt>
                <c:pt idx="252">
                  <c:v>40796</c:v>
                </c:pt>
                <c:pt idx="253">
                  <c:v>40797</c:v>
                </c:pt>
                <c:pt idx="254">
                  <c:v>40798</c:v>
                </c:pt>
                <c:pt idx="255">
                  <c:v>40799</c:v>
                </c:pt>
                <c:pt idx="256">
                  <c:v>40800</c:v>
                </c:pt>
                <c:pt idx="257">
                  <c:v>40801</c:v>
                </c:pt>
                <c:pt idx="258">
                  <c:v>40802</c:v>
                </c:pt>
                <c:pt idx="259">
                  <c:v>40803</c:v>
                </c:pt>
                <c:pt idx="260">
                  <c:v>40804</c:v>
                </c:pt>
                <c:pt idx="261">
                  <c:v>40805</c:v>
                </c:pt>
                <c:pt idx="262">
                  <c:v>40806</c:v>
                </c:pt>
                <c:pt idx="263">
                  <c:v>40807</c:v>
                </c:pt>
                <c:pt idx="264">
                  <c:v>40808</c:v>
                </c:pt>
                <c:pt idx="265">
                  <c:v>40809</c:v>
                </c:pt>
                <c:pt idx="266">
                  <c:v>40810</c:v>
                </c:pt>
                <c:pt idx="267">
                  <c:v>40811</c:v>
                </c:pt>
                <c:pt idx="268">
                  <c:v>40812</c:v>
                </c:pt>
                <c:pt idx="269">
                  <c:v>40813</c:v>
                </c:pt>
                <c:pt idx="270">
                  <c:v>40814</c:v>
                </c:pt>
                <c:pt idx="271">
                  <c:v>40815</c:v>
                </c:pt>
                <c:pt idx="272">
                  <c:v>40816</c:v>
                </c:pt>
                <c:pt idx="273">
                  <c:v>40817</c:v>
                </c:pt>
                <c:pt idx="274">
                  <c:v>40818</c:v>
                </c:pt>
                <c:pt idx="275">
                  <c:v>40819</c:v>
                </c:pt>
                <c:pt idx="276">
                  <c:v>40820</c:v>
                </c:pt>
                <c:pt idx="277">
                  <c:v>40821</c:v>
                </c:pt>
                <c:pt idx="278">
                  <c:v>40822</c:v>
                </c:pt>
                <c:pt idx="279">
                  <c:v>40823</c:v>
                </c:pt>
                <c:pt idx="280">
                  <c:v>40824</c:v>
                </c:pt>
                <c:pt idx="281">
                  <c:v>40825</c:v>
                </c:pt>
                <c:pt idx="282">
                  <c:v>40826</c:v>
                </c:pt>
                <c:pt idx="283">
                  <c:v>40827</c:v>
                </c:pt>
                <c:pt idx="284">
                  <c:v>40828</c:v>
                </c:pt>
                <c:pt idx="285">
                  <c:v>40829</c:v>
                </c:pt>
                <c:pt idx="286">
                  <c:v>40830</c:v>
                </c:pt>
                <c:pt idx="287">
                  <c:v>40831</c:v>
                </c:pt>
                <c:pt idx="288">
                  <c:v>40832</c:v>
                </c:pt>
                <c:pt idx="289">
                  <c:v>40833</c:v>
                </c:pt>
                <c:pt idx="290">
                  <c:v>40834</c:v>
                </c:pt>
                <c:pt idx="291">
                  <c:v>40835</c:v>
                </c:pt>
                <c:pt idx="292">
                  <c:v>40836</c:v>
                </c:pt>
                <c:pt idx="293">
                  <c:v>40837</c:v>
                </c:pt>
                <c:pt idx="294">
                  <c:v>40838</c:v>
                </c:pt>
                <c:pt idx="295">
                  <c:v>40839</c:v>
                </c:pt>
                <c:pt idx="296">
                  <c:v>40840</c:v>
                </c:pt>
                <c:pt idx="297">
                  <c:v>40841</c:v>
                </c:pt>
                <c:pt idx="298">
                  <c:v>40842</c:v>
                </c:pt>
                <c:pt idx="299">
                  <c:v>40843</c:v>
                </c:pt>
                <c:pt idx="300">
                  <c:v>40844</c:v>
                </c:pt>
                <c:pt idx="301">
                  <c:v>40845</c:v>
                </c:pt>
                <c:pt idx="302">
                  <c:v>40846</c:v>
                </c:pt>
                <c:pt idx="303">
                  <c:v>40847</c:v>
                </c:pt>
                <c:pt idx="304">
                  <c:v>40848</c:v>
                </c:pt>
                <c:pt idx="305">
                  <c:v>40849</c:v>
                </c:pt>
                <c:pt idx="306">
                  <c:v>40850</c:v>
                </c:pt>
                <c:pt idx="307">
                  <c:v>40851</c:v>
                </c:pt>
                <c:pt idx="308">
                  <c:v>40852</c:v>
                </c:pt>
                <c:pt idx="309">
                  <c:v>40853</c:v>
                </c:pt>
                <c:pt idx="310">
                  <c:v>40854</c:v>
                </c:pt>
                <c:pt idx="311">
                  <c:v>40855</c:v>
                </c:pt>
                <c:pt idx="312">
                  <c:v>40856</c:v>
                </c:pt>
                <c:pt idx="313">
                  <c:v>40857</c:v>
                </c:pt>
                <c:pt idx="314">
                  <c:v>40858</c:v>
                </c:pt>
                <c:pt idx="315">
                  <c:v>40859</c:v>
                </c:pt>
                <c:pt idx="316">
                  <c:v>40860</c:v>
                </c:pt>
                <c:pt idx="317">
                  <c:v>40861</c:v>
                </c:pt>
                <c:pt idx="318">
                  <c:v>40862</c:v>
                </c:pt>
                <c:pt idx="319">
                  <c:v>40863</c:v>
                </c:pt>
                <c:pt idx="320">
                  <c:v>40864</c:v>
                </c:pt>
                <c:pt idx="321">
                  <c:v>40865</c:v>
                </c:pt>
                <c:pt idx="322">
                  <c:v>40866</c:v>
                </c:pt>
                <c:pt idx="323">
                  <c:v>40867</c:v>
                </c:pt>
                <c:pt idx="324">
                  <c:v>40868</c:v>
                </c:pt>
                <c:pt idx="325">
                  <c:v>40869</c:v>
                </c:pt>
                <c:pt idx="326">
                  <c:v>40870</c:v>
                </c:pt>
                <c:pt idx="327">
                  <c:v>40871</c:v>
                </c:pt>
                <c:pt idx="328">
                  <c:v>40872</c:v>
                </c:pt>
                <c:pt idx="329">
                  <c:v>40873</c:v>
                </c:pt>
                <c:pt idx="330">
                  <c:v>40874</c:v>
                </c:pt>
                <c:pt idx="331">
                  <c:v>40875</c:v>
                </c:pt>
                <c:pt idx="332">
                  <c:v>40876</c:v>
                </c:pt>
                <c:pt idx="333">
                  <c:v>40877</c:v>
                </c:pt>
                <c:pt idx="334">
                  <c:v>40878</c:v>
                </c:pt>
                <c:pt idx="335">
                  <c:v>40879</c:v>
                </c:pt>
                <c:pt idx="336">
                  <c:v>40880</c:v>
                </c:pt>
                <c:pt idx="337">
                  <c:v>40881</c:v>
                </c:pt>
                <c:pt idx="338">
                  <c:v>40882</c:v>
                </c:pt>
                <c:pt idx="339">
                  <c:v>40883</c:v>
                </c:pt>
                <c:pt idx="340">
                  <c:v>40884</c:v>
                </c:pt>
                <c:pt idx="341">
                  <c:v>40885</c:v>
                </c:pt>
                <c:pt idx="342">
                  <c:v>40886</c:v>
                </c:pt>
                <c:pt idx="343">
                  <c:v>40887</c:v>
                </c:pt>
                <c:pt idx="344">
                  <c:v>40888</c:v>
                </c:pt>
                <c:pt idx="345">
                  <c:v>40889</c:v>
                </c:pt>
                <c:pt idx="346">
                  <c:v>40890</c:v>
                </c:pt>
                <c:pt idx="347">
                  <c:v>40891</c:v>
                </c:pt>
                <c:pt idx="348">
                  <c:v>40892</c:v>
                </c:pt>
                <c:pt idx="349">
                  <c:v>40893</c:v>
                </c:pt>
                <c:pt idx="350">
                  <c:v>40894</c:v>
                </c:pt>
                <c:pt idx="351">
                  <c:v>40895</c:v>
                </c:pt>
                <c:pt idx="352">
                  <c:v>40896</c:v>
                </c:pt>
                <c:pt idx="353">
                  <c:v>40897</c:v>
                </c:pt>
                <c:pt idx="354">
                  <c:v>40898</c:v>
                </c:pt>
                <c:pt idx="355">
                  <c:v>40899</c:v>
                </c:pt>
                <c:pt idx="356">
                  <c:v>40900</c:v>
                </c:pt>
                <c:pt idx="357">
                  <c:v>40901</c:v>
                </c:pt>
                <c:pt idx="358">
                  <c:v>40902</c:v>
                </c:pt>
                <c:pt idx="359">
                  <c:v>40903</c:v>
                </c:pt>
                <c:pt idx="360">
                  <c:v>40904</c:v>
                </c:pt>
                <c:pt idx="361">
                  <c:v>40905</c:v>
                </c:pt>
                <c:pt idx="362">
                  <c:v>40906</c:v>
                </c:pt>
                <c:pt idx="363">
                  <c:v>40907</c:v>
                </c:pt>
                <c:pt idx="364">
                  <c:v>40908</c:v>
                </c:pt>
              </c:numCache>
            </c:numRef>
          </c:cat>
          <c:val>
            <c:numRef>
              <c:f>Sheet1!$J$3:$J$367</c:f>
              <c:numCache>
                <c:formatCode>General</c:formatCode>
                <c:ptCount val="365"/>
                <c:pt idx="0">
                  <c:v>490.77699999999885</c:v>
                </c:pt>
                <c:pt idx="1">
                  <c:v>490.77699999999885</c:v>
                </c:pt>
                <c:pt idx="2">
                  <c:v>490.77699999999885</c:v>
                </c:pt>
                <c:pt idx="3">
                  <c:v>490.77699999999885</c:v>
                </c:pt>
                <c:pt idx="4">
                  <c:v>490.77699999999885</c:v>
                </c:pt>
                <c:pt idx="5">
                  <c:v>490.77699999999885</c:v>
                </c:pt>
                <c:pt idx="6">
                  <c:v>490.77699999999885</c:v>
                </c:pt>
                <c:pt idx="7">
                  <c:v>490.77699999999885</c:v>
                </c:pt>
                <c:pt idx="8">
                  <c:v>490.76779999999923</c:v>
                </c:pt>
                <c:pt idx="9">
                  <c:v>490.7586</c:v>
                </c:pt>
                <c:pt idx="10">
                  <c:v>490.74939999999964</c:v>
                </c:pt>
                <c:pt idx="11">
                  <c:v>490.74020000000002</c:v>
                </c:pt>
                <c:pt idx="12">
                  <c:v>490.73099999999891</c:v>
                </c:pt>
                <c:pt idx="13">
                  <c:v>490.72799999999904</c:v>
                </c:pt>
                <c:pt idx="14">
                  <c:v>490.73099999999891</c:v>
                </c:pt>
                <c:pt idx="15">
                  <c:v>490.72885714285695</c:v>
                </c:pt>
                <c:pt idx="16">
                  <c:v>490.72671428571363</c:v>
                </c:pt>
                <c:pt idx="17">
                  <c:v>490.72457142857019</c:v>
                </c:pt>
                <c:pt idx="18">
                  <c:v>490.72242857142857</c:v>
                </c:pt>
                <c:pt idx="19">
                  <c:v>490.72028571428569</c:v>
                </c:pt>
                <c:pt idx="20">
                  <c:v>490.71814285714174</c:v>
                </c:pt>
                <c:pt idx="21">
                  <c:v>490.71599999999904</c:v>
                </c:pt>
                <c:pt idx="22">
                  <c:v>490.71599999999904</c:v>
                </c:pt>
                <c:pt idx="23">
                  <c:v>490.71599999999904</c:v>
                </c:pt>
                <c:pt idx="24">
                  <c:v>490.71599999999904</c:v>
                </c:pt>
                <c:pt idx="25">
                  <c:v>490.71599999999904</c:v>
                </c:pt>
                <c:pt idx="26">
                  <c:v>490.71599999999904</c:v>
                </c:pt>
                <c:pt idx="27">
                  <c:v>490.71599999999904</c:v>
                </c:pt>
                <c:pt idx="28">
                  <c:v>490.71599999999904</c:v>
                </c:pt>
                <c:pt idx="29">
                  <c:v>490.71385714285714</c:v>
                </c:pt>
                <c:pt idx="30">
                  <c:v>490.71171428571364</c:v>
                </c:pt>
                <c:pt idx="31">
                  <c:v>490.70957142857048</c:v>
                </c:pt>
                <c:pt idx="32">
                  <c:v>490.70742857142858</c:v>
                </c:pt>
                <c:pt idx="33">
                  <c:v>490.70528571428565</c:v>
                </c:pt>
                <c:pt idx="34">
                  <c:v>490.70314285714193</c:v>
                </c:pt>
                <c:pt idx="35">
                  <c:v>490.70099999999923</c:v>
                </c:pt>
                <c:pt idx="36">
                  <c:v>490.70000000000005</c:v>
                </c:pt>
                <c:pt idx="37">
                  <c:v>490.69900000000001</c:v>
                </c:pt>
                <c:pt idx="38">
                  <c:v>490.69800000000004</c:v>
                </c:pt>
                <c:pt idx="39">
                  <c:v>490.697</c:v>
                </c:pt>
                <c:pt idx="40">
                  <c:v>490.69600000000003</c:v>
                </c:pt>
                <c:pt idx="41">
                  <c:v>490.69499999999999</c:v>
                </c:pt>
                <c:pt idx="42">
                  <c:v>490.69400000000002</c:v>
                </c:pt>
                <c:pt idx="43">
                  <c:v>490.69100000000003</c:v>
                </c:pt>
                <c:pt idx="44">
                  <c:v>490.68799999999999</c:v>
                </c:pt>
                <c:pt idx="45">
                  <c:v>490.685</c:v>
                </c:pt>
                <c:pt idx="46">
                  <c:v>490.685</c:v>
                </c:pt>
                <c:pt idx="47">
                  <c:v>490.68</c:v>
                </c:pt>
                <c:pt idx="48">
                  <c:v>490.67500000000001</c:v>
                </c:pt>
                <c:pt idx="49">
                  <c:v>490.67</c:v>
                </c:pt>
                <c:pt idx="50">
                  <c:v>490.66828571428573</c:v>
                </c:pt>
                <c:pt idx="51">
                  <c:v>490.66657142857048</c:v>
                </c:pt>
                <c:pt idx="52">
                  <c:v>490.66485714285778</c:v>
                </c:pt>
                <c:pt idx="53">
                  <c:v>490.66314285714265</c:v>
                </c:pt>
                <c:pt idx="54">
                  <c:v>490.6614285714287</c:v>
                </c:pt>
                <c:pt idx="55">
                  <c:v>490.6597142857143</c:v>
                </c:pt>
                <c:pt idx="56">
                  <c:v>490.65800000000002</c:v>
                </c:pt>
                <c:pt idx="57">
                  <c:v>490.65757142857143</c:v>
                </c:pt>
                <c:pt idx="58">
                  <c:v>490.65714285714284</c:v>
                </c:pt>
                <c:pt idx="59">
                  <c:v>490.65671428571426</c:v>
                </c:pt>
                <c:pt idx="60">
                  <c:v>490.65628571428573</c:v>
                </c:pt>
                <c:pt idx="61">
                  <c:v>490.65585714285731</c:v>
                </c:pt>
                <c:pt idx="62">
                  <c:v>490.65542857142901</c:v>
                </c:pt>
                <c:pt idx="63">
                  <c:v>490.65499999999997</c:v>
                </c:pt>
                <c:pt idx="64">
                  <c:v>490.65199999999999</c:v>
                </c:pt>
                <c:pt idx="65">
                  <c:v>490.64900000000097</c:v>
                </c:pt>
                <c:pt idx="66">
                  <c:v>490.64600000000002</c:v>
                </c:pt>
                <c:pt idx="67">
                  <c:v>490.64600000000002</c:v>
                </c:pt>
                <c:pt idx="68">
                  <c:v>490.64600000000002</c:v>
                </c:pt>
                <c:pt idx="69">
                  <c:v>490.64600000000002</c:v>
                </c:pt>
                <c:pt idx="70">
                  <c:v>490.64600000000002</c:v>
                </c:pt>
                <c:pt idx="71">
                  <c:v>490.64514285714284</c:v>
                </c:pt>
                <c:pt idx="72">
                  <c:v>490.64428571428681</c:v>
                </c:pt>
                <c:pt idx="73">
                  <c:v>490.64342857142901</c:v>
                </c:pt>
                <c:pt idx="74">
                  <c:v>490.64257142857144</c:v>
                </c:pt>
                <c:pt idx="75">
                  <c:v>490.64171428571427</c:v>
                </c:pt>
                <c:pt idx="76">
                  <c:v>490.64085714285778</c:v>
                </c:pt>
                <c:pt idx="77">
                  <c:v>490.64000000000038</c:v>
                </c:pt>
                <c:pt idx="78">
                  <c:v>490.63771428571425</c:v>
                </c:pt>
                <c:pt idx="79">
                  <c:v>490.63542857142858</c:v>
                </c:pt>
                <c:pt idx="80">
                  <c:v>490.63314285714199</c:v>
                </c:pt>
                <c:pt idx="81">
                  <c:v>490.63085714285717</c:v>
                </c:pt>
                <c:pt idx="82">
                  <c:v>490.62857142857018</c:v>
                </c:pt>
                <c:pt idx="83">
                  <c:v>490.62628571428564</c:v>
                </c:pt>
                <c:pt idx="84">
                  <c:v>490.62400000000002</c:v>
                </c:pt>
                <c:pt idx="85">
                  <c:v>490.63500000000005</c:v>
                </c:pt>
                <c:pt idx="86">
                  <c:v>490.64600000000002</c:v>
                </c:pt>
                <c:pt idx="87">
                  <c:v>490.65700000000032</c:v>
                </c:pt>
                <c:pt idx="88">
                  <c:v>490.66800000000001</c:v>
                </c:pt>
                <c:pt idx="89">
                  <c:v>490.67900000000031</c:v>
                </c:pt>
                <c:pt idx="90">
                  <c:v>490.69</c:v>
                </c:pt>
                <c:pt idx="91">
                  <c:v>490.70099999999923</c:v>
                </c:pt>
                <c:pt idx="92">
                  <c:v>490.74725000000001</c:v>
                </c:pt>
                <c:pt idx="93">
                  <c:v>490.79349999999891</c:v>
                </c:pt>
                <c:pt idx="94">
                  <c:v>490.83975000000004</c:v>
                </c:pt>
                <c:pt idx="95">
                  <c:v>490.88599999999963</c:v>
                </c:pt>
                <c:pt idx="96">
                  <c:v>490.89233333333402</c:v>
                </c:pt>
                <c:pt idx="97">
                  <c:v>490.89866666666671</c:v>
                </c:pt>
                <c:pt idx="98">
                  <c:v>490.90499999999969</c:v>
                </c:pt>
                <c:pt idx="99">
                  <c:v>490.92933333333332</c:v>
                </c:pt>
                <c:pt idx="100">
                  <c:v>490.95366666666672</c:v>
                </c:pt>
                <c:pt idx="101">
                  <c:v>490.97799999999904</c:v>
                </c:pt>
                <c:pt idx="102">
                  <c:v>490.9947499999991</c:v>
                </c:pt>
                <c:pt idx="103">
                  <c:v>491.0114999999991</c:v>
                </c:pt>
                <c:pt idx="104">
                  <c:v>491.02824999999916</c:v>
                </c:pt>
                <c:pt idx="105">
                  <c:v>491.04500000000002</c:v>
                </c:pt>
                <c:pt idx="106">
                  <c:v>491.07550000000003</c:v>
                </c:pt>
                <c:pt idx="107">
                  <c:v>491.10599999999999</c:v>
                </c:pt>
                <c:pt idx="108">
                  <c:v>491.12099999999964</c:v>
                </c:pt>
                <c:pt idx="109">
                  <c:v>491.13599999999963</c:v>
                </c:pt>
                <c:pt idx="110">
                  <c:v>491.14850000000001</c:v>
                </c:pt>
                <c:pt idx="111">
                  <c:v>491.161</c:v>
                </c:pt>
                <c:pt idx="112">
                  <c:v>491.21</c:v>
                </c:pt>
                <c:pt idx="113">
                  <c:v>491.2349999999991</c:v>
                </c:pt>
                <c:pt idx="114">
                  <c:v>491.26</c:v>
                </c:pt>
                <c:pt idx="115">
                  <c:v>491.28499999999963</c:v>
                </c:pt>
                <c:pt idx="116">
                  <c:v>491.31</c:v>
                </c:pt>
                <c:pt idx="117">
                  <c:v>491.33499999999964</c:v>
                </c:pt>
                <c:pt idx="118">
                  <c:v>491.35899999999964</c:v>
                </c:pt>
                <c:pt idx="119">
                  <c:v>491.38299999999964</c:v>
                </c:pt>
                <c:pt idx="120">
                  <c:v>491.47466666666702</c:v>
                </c:pt>
                <c:pt idx="121">
                  <c:v>491.56633333333332</c:v>
                </c:pt>
                <c:pt idx="122">
                  <c:v>491.65800000000002</c:v>
                </c:pt>
                <c:pt idx="123">
                  <c:v>491.59699999999867</c:v>
                </c:pt>
                <c:pt idx="124">
                  <c:v>491.67449999999997</c:v>
                </c:pt>
                <c:pt idx="125">
                  <c:v>491.75200000000001</c:v>
                </c:pt>
                <c:pt idx="126">
                  <c:v>491.79266666666672</c:v>
                </c:pt>
                <c:pt idx="127">
                  <c:v>491.83333333333337</c:v>
                </c:pt>
                <c:pt idx="128">
                  <c:v>491.87400000000002</c:v>
                </c:pt>
                <c:pt idx="129">
                  <c:v>491.94480000000038</c:v>
                </c:pt>
                <c:pt idx="130">
                  <c:v>492.01560000000001</c:v>
                </c:pt>
                <c:pt idx="131">
                  <c:v>492.08640000000003</c:v>
                </c:pt>
                <c:pt idx="132">
                  <c:v>492.15719999999999</c:v>
                </c:pt>
                <c:pt idx="133">
                  <c:v>492.22799999999904</c:v>
                </c:pt>
                <c:pt idx="134">
                  <c:v>492.089</c:v>
                </c:pt>
                <c:pt idx="135">
                  <c:v>491.95</c:v>
                </c:pt>
                <c:pt idx="136">
                  <c:v>491.96633333333335</c:v>
                </c:pt>
                <c:pt idx="137">
                  <c:v>491.98266666666672</c:v>
                </c:pt>
                <c:pt idx="138">
                  <c:v>491.99899999999866</c:v>
                </c:pt>
                <c:pt idx="139">
                  <c:v>492.01250000000005</c:v>
                </c:pt>
                <c:pt idx="140">
                  <c:v>492.0259999999991</c:v>
                </c:pt>
                <c:pt idx="141">
                  <c:v>492.03219999999885</c:v>
                </c:pt>
                <c:pt idx="142">
                  <c:v>492.03839999999866</c:v>
                </c:pt>
                <c:pt idx="143">
                  <c:v>492.04460000000097</c:v>
                </c:pt>
                <c:pt idx="144">
                  <c:v>492.05080000000032</c:v>
                </c:pt>
                <c:pt idx="145">
                  <c:v>492.05700000000002</c:v>
                </c:pt>
                <c:pt idx="146">
                  <c:v>492.09399999999886</c:v>
                </c:pt>
                <c:pt idx="147">
                  <c:v>492.08099999999916</c:v>
                </c:pt>
                <c:pt idx="148">
                  <c:v>492.08480000000031</c:v>
                </c:pt>
                <c:pt idx="149">
                  <c:v>492.08860000000004</c:v>
                </c:pt>
                <c:pt idx="150">
                  <c:v>492.0924</c:v>
                </c:pt>
                <c:pt idx="151">
                  <c:v>492.09619999999853</c:v>
                </c:pt>
                <c:pt idx="152">
                  <c:v>492.1</c:v>
                </c:pt>
                <c:pt idx="153">
                  <c:v>492.09349999999904</c:v>
                </c:pt>
                <c:pt idx="154">
                  <c:v>492.08699999999885</c:v>
                </c:pt>
                <c:pt idx="155">
                  <c:v>492.08279999999911</c:v>
                </c:pt>
                <c:pt idx="156">
                  <c:v>492.07859999999886</c:v>
                </c:pt>
                <c:pt idx="157">
                  <c:v>492.07439999999963</c:v>
                </c:pt>
                <c:pt idx="158">
                  <c:v>492.0702</c:v>
                </c:pt>
                <c:pt idx="159">
                  <c:v>492.06599999999969</c:v>
                </c:pt>
                <c:pt idx="160">
                  <c:v>492.05999999999995</c:v>
                </c:pt>
                <c:pt idx="161">
                  <c:v>492.05399999999969</c:v>
                </c:pt>
                <c:pt idx="162">
                  <c:v>492.01749999999993</c:v>
                </c:pt>
                <c:pt idx="163">
                  <c:v>491.98099999999891</c:v>
                </c:pt>
                <c:pt idx="164">
                  <c:v>491.98099999999891</c:v>
                </c:pt>
                <c:pt idx="165">
                  <c:v>491.98099999999891</c:v>
                </c:pt>
                <c:pt idx="166">
                  <c:v>491.98099999999891</c:v>
                </c:pt>
                <c:pt idx="167">
                  <c:v>491.98099999999891</c:v>
                </c:pt>
                <c:pt idx="168">
                  <c:v>491.98099999999891</c:v>
                </c:pt>
                <c:pt idx="169">
                  <c:v>491.97266666666678</c:v>
                </c:pt>
                <c:pt idx="170">
                  <c:v>491.96433333333408</c:v>
                </c:pt>
                <c:pt idx="171">
                  <c:v>491.95599999999916</c:v>
                </c:pt>
                <c:pt idx="172">
                  <c:v>491.93799999999885</c:v>
                </c:pt>
                <c:pt idx="173">
                  <c:v>491.91999999999916</c:v>
                </c:pt>
                <c:pt idx="174">
                  <c:v>491.90299999999917</c:v>
                </c:pt>
                <c:pt idx="175">
                  <c:v>491.88599999999963</c:v>
                </c:pt>
                <c:pt idx="176">
                  <c:v>491.88525000000004</c:v>
                </c:pt>
                <c:pt idx="177">
                  <c:v>491.8845</c:v>
                </c:pt>
                <c:pt idx="178">
                  <c:v>491.88374999999911</c:v>
                </c:pt>
                <c:pt idx="179">
                  <c:v>491.88299999999964</c:v>
                </c:pt>
                <c:pt idx="180">
                  <c:v>491.88</c:v>
                </c:pt>
                <c:pt idx="181">
                  <c:v>491.87700000000001</c:v>
                </c:pt>
                <c:pt idx="182">
                  <c:v>491.87400000000002</c:v>
                </c:pt>
                <c:pt idx="183">
                  <c:v>491.84800000000001</c:v>
                </c:pt>
                <c:pt idx="184">
                  <c:v>491.822</c:v>
                </c:pt>
                <c:pt idx="185">
                  <c:v>491.81299999999999</c:v>
                </c:pt>
                <c:pt idx="186">
                  <c:v>491.80099999999999</c:v>
                </c:pt>
                <c:pt idx="187">
                  <c:v>491.78899999999885</c:v>
                </c:pt>
                <c:pt idx="188">
                  <c:v>491.74</c:v>
                </c:pt>
                <c:pt idx="189">
                  <c:v>491.69099999999969</c:v>
                </c:pt>
                <c:pt idx="190">
                  <c:v>491.72666666666674</c:v>
                </c:pt>
                <c:pt idx="191">
                  <c:v>491.76233333333408</c:v>
                </c:pt>
                <c:pt idx="192">
                  <c:v>491.79799999999904</c:v>
                </c:pt>
                <c:pt idx="193">
                  <c:v>491.79799999999904</c:v>
                </c:pt>
                <c:pt idx="194">
                  <c:v>491.79799999999904</c:v>
                </c:pt>
                <c:pt idx="195">
                  <c:v>491.79499999999911</c:v>
                </c:pt>
                <c:pt idx="196">
                  <c:v>491.79199999999861</c:v>
                </c:pt>
                <c:pt idx="197">
                  <c:v>491.77966666666708</c:v>
                </c:pt>
                <c:pt idx="198">
                  <c:v>491.76733333333402</c:v>
                </c:pt>
                <c:pt idx="199">
                  <c:v>491.755</c:v>
                </c:pt>
                <c:pt idx="200">
                  <c:v>491.76400000000001</c:v>
                </c:pt>
                <c:pt idx="201">
                  <c:v>491.75799999999964</c:v>
                </c:pt>
                <c:pt idx="202">
                  <c:v>491.7595</c:v>
                </c:pt>
                <c:pt idx="203">
                  <c:v>491.76099999999963</c:v>
                </c:pt>
                <c:pt idx="204">
                  <c:v>491.75874999999917</c:v>
                </c:pt>
                <c:pt idx="205">
                  <c:v>491.75649999999916</c:v>
                </c:pt>
                <c:pt idx="206">
                  <c:v>491.75425000000001</c:v>
                </c:pt>
                <c:pt idx="207">
                  <c:v>491.75200000000001</c:v>
                </c:pt>
                <c:pt idx="208">
                  <c:v>491.74149999999969</c:v>
                </c:pt>
                <c:pt idx="209">
                  <c:v>491.73099999999891</c:v>
                </c:pt>
                <c:pt idx="210">
                  <c:v>491.72799999999904</c:v>
                </c:pt>
                <c:pt idx="211">
                  <c:v>491.685</c:v>
                </c:pt>
                <c:pt idx="212">
                  <c:v>491.64499999999998</c:v>
                </c:pt>
                <c:pt idx="213">
                  <c:v>491.65060000000085</c:v>
                </c:pt>
                <c:pt idx="214">
                  <c:v>491.65620000000001</c:v>
                </c:pt>
                <c:pt idx="215">
                  <c:v>491.66179999999969</c:v>
                </c:pt>
                <c:pt idx="216">
                  <c:v>491.66739999999999</c:v>
                </c:pt>
                <c:pt idx="217">
                  <c:v>491.673</c:v>
                </c:pt>
                <c:pt idx="218">
                  <c:v>491.65899999999999</c:v>
                </c:pt>
                <c:pt idx="219">
                  <c:v>491.64499999999998</c:v>
                </c:pt>
                <c:pt idx="220">
                  <c:v>491.584</c:v>
                </c:pt>
                <c:pt idx="221">
                  <c:v>491.59249999999969</c:v>
                </c:pt>
                <c:pt idx="222">
                  <c:v>491.601</c:v>
                </c:pt>
                <c:pt idx="223">
                  <c:v>491.60950000000008</c:v>
                </c:pt>
                <c:pt idx="224">
                  <c:v>491.61799999999999</c:v>
                </c:pt>
                <c:pt idx="225">
                  <c:v>491.59266666666701</c:v>
                </c:pt>
                <c:pt idx="226">
                  <c:v>491.56733333333426</c:v>
                </c:pt>
                <c:pt idx="227">
                  <c:v>491.54199999999969</c:v>
                </c:pt>
                <c:pt idx="228">
                  <c:v>491.53599999999898</c:v>
                </c:pt>
                <c:pt idx="229">
                  <c:v>491.53</c:v>
                </c:pt>
                <c:pt idx="230">
                  <c:v>491.54199999999969</c:v>
                </c:pt>
                <c:pt idx="231">
                  <c:v>491.62400000000002</c:v>
                </c:pt>
                <c:pt idx="232">
                  <c:v>491.57833333333338</c:v>
                </c:pt>
                <c:pt idx="233">
                  <c:v>491.53266666666678</c:v>
                </c:pt>
                <c:pt idx="234">
                  <c:v>491.48699999999866</c:v>
                </c:pt>
                <c:pt idx="235">
                  <c:v>491.47799999999904</c:v>
                </c:pt>
                <c:pt idx="236">
                  <c:v>491.46899999999886</c:v>
                </c:pt>
                <c:pt idx="237">
                  <c:v>491.45649999999904</c:v>
                </c:pt>
                <c:pt idx="238">
                  <c:v>491.44400000000002</c:v>
                </c:pt>
                <c:pt idx="239">
                  <c:v>491.43499999999904</c:v>
                </c:pt>
                <c:pt idx="240">
                  <c:v>491.42599999999885</c:v>
                </c:pt>
                <c:pt idx="241">
                  <c:v>491.41699999999861</c:v>
                </c:pt>
                <c:pt idx="242">
                  <c:v>491.41699999999861</c:v>
                </c:pt>
                <c:pt idx="243">
                  <c:v>491.41699999999861</c:v>
                </c:pt>
                <c:pt idx="244">
                  <c:v>491.41699999999861</c:v>
                </c:pt>
                <c:pt idx="245">
                  <c:v>491.39949999999999</c:v>
                </c:pt>
                <c:pt idx="246">
                  <c:v>491.38199999999898</c:v>
                </c:pt>
                <c:pt idx="247">
                  <c:v>491.36449999999996</c:v>
                </c:pt>
                <c:pt idx="248">
                  <c:v>491.34699999999964</c:v>
                </c:pt>
                <c:pt idx="249">
                  <c:v>491.33449999999999</c:v>
                </c:pt>
                <c:pt idx="250">
                  <c:v>491.322</c:v>
                </c:pt>
                <c:pt idx="251">
                  <c:v>491.28250000000003</c:v>
                </c:pt>
                <c:pt idx="252">
                  <c:v>491.24299999999999</c:v>
                </c:pt>
                <c:pt idx="253">
                  <c:v>491.25333333333401</c:v>
                </c:pt>
                <c:pt idx="254">
                  <c:v>491.26366666666672</c:v>
                </c:pt>
                <c:pt idx="255">
                  <c:v>491.274</c:v>
                </c:pt>
                <c:pt idx="256">
                  <c:v>491.22799999999904</c:v>
                </c:pt>
                <c:pt idx="257">
                  <c:v>491.18200000000002</c:v>
                </c:pt>
                <c:pt idx="258">
                  <c:v>491.18200000000002</c:v>
                </c:pt>
                <c:pt idx="259">
                  <c:v>491.18200000000002</c:v>
                </c:pt>
                <c:pt idx="260">
                  <c:v>491.18200000000002</c:v>
                </c:pt>
                <c:pt idx="261">
                  <c:v>491.18200000000002</c:v>
                </c:pt>
                <c:pt idx="262">
                  <c:v>491.18200000000002</c:v>
                </c:pt>
                <c:pt idx="263">
                  <c:v>491.17900000000031</c:v>
                </c:pt>
                <c:pt idx="264">
                  <c:v>491.17600000000004</c:v>
                </c:pt>
                <c:pt idx="265">
                  <c:v>491.173</c:v>
                </c:pt>
                <c:pt idx="266">
                  <c:v>491.17</c:v>
                </c:pt>
                <c:pt idx="267">
                  <c:v>491.16500000000002</c:v>
                </c:pt>
                <c:pt idx="268">
                  <c:v>491.15999999999997</c:v>
                </c:pt>
                <c:pt idx="269">
                  <c:v>491.15499999999997</c:v>
                </c:pt>
                <c:pt idx="270">
                  <c:v>491.14549999999997</c:v>
                </c:pt>
                <c:pt idx="271">
                  <c:v>491.13599999999963</c:v>
                </c:pt>
                <c:pt idx="272">
                  <c:v>491.12400000000002</c:v>
                </c:pt>
                <c:pt idx="273">
                  <c:v>491.11200000000002</c:v>
                </c:pt>
                <c:pt idx="274">
                  <c:v>491.113</c:v>
                </c:pt>
                <c:pt idx="275">
                  <c:v>491.11400000000032</c:v>
                </c:pt>
                <c:pt idx="276">
                  <c:v>491.11500000000001</c:v>
                </c:pt>
                <c:pt idx="277">
                  <c:v>491.10750000000002</c:v>
                </c:pt>
                <c:pt idx="278">
                  <c:v>491.1</c:v>
                </c:pt>
                <c:pt idx="279">
                  <c:v>491.08299999999969</c:v>
                </c:pt>
                <c:pt idx="280">
                  <c:v>491.06599999999969</c:v>
                </c:pt>
                <c:pt idx="281">
                  <c:v>491.04566666666761</c:v>
                </c:pt>
                <c:pt idx="282">
                  <c:v>491.02533333333332</c:v>
                </c:pt>
                <c:pt idx="283">
                  <c:v>491.005</c:v>
                </c:pt>
                <c:pt idx="284">
                  <c:v>490.99899999999866</c:v>
                </c:pt>
                <c:pt idx="285">
                  <c:v>490.99299999999891</c:v>
                </c:pt>
                <c:pt idx="286">
                  <c:v>491.00049999999999</c:v>
                </c:pt>
                <c:pt idx="287">
                  <c:v>491.00799999999964</c:v>
                </c:pt>
                <c:pt idx="288">
                  <c:v>491.00700000000001</c:v>
                </c:pt>
                <c:pt idx="289">
                  <c:v>491.00599999999969</c:v>
                </c:pt>
                <c:pt idx="290">
                  <c:v>491.005</c:v>
                </c:pt>
                <c:pt idx="291">
                  <c:v>490.96099999999916</c:v>
                </c:pt>
                <c:pt idx="292">
                  <c:v>490.91699999999861</c:v>
                </c:pt>
                <c:pt idx="293">
                  <c:v>491.00850000000003</c:v>
                </c:pt>
                <c:pt idx="294">
                  <c:v>491.1</c:v>
                </c:pt>
                <c:pt idx="295">
                  <c:v>491.04700000000008</c:v>
                </c:pt>
                <c:pt idx="296">
                  <c:v>490.99399999999861</c:v>
                </c:pt>
                <c:pt idx="297">
                  <c:v>490.94099999999969</c:v>
                </c:pt>
                <c:pt idx="298">
                  <c:v>490.9364999999986</c:v>
                </c:pt>
                <c:pt idx="299">
                  <c:v>490.93199999999854</c:v>
                </c:pt>
                <c:pt idx="300">
                  <c:v>490.92449999999963</c:v>
                </c:pt>
                <c:pt idx="301">
                  <c:v>490.91699999999861</c:v>
                </c:pt>
                <c:pt idx="302">
                  <c:v>490.91399999999885</c:v>
                </c:pt>
                <c:pt idx="303">
                  <c:v>490.91099999999904</c:v>
                </c:pt>
                <c:pt idx="304">
                  <c:v>491.05399999999969</c:v>
                </c:pt>
                <c:pt idx="305">
                  <c:v>490.96999999999969</c:v>
                </c:pt>
                <c:pt idx="306">
                  <c:v>490.88599999999963</c:v>
                </c:pt>
                <c:pt idx="307">
                  <c:v>490.93199999999854</c:v>
                </c:pt>
                <c:pt idx="308">
                  <c:v>490.97799999999904</c:v>
                </c:pt>
                <c:pt idx="309">
                  <c:v>490.93733333333336</c:v>
                </c:pt>
                <c:pt idx="310">
                  <c:v>490.8966666666667</c:v>
                </c:pt>
                <c:pt idx="311">
                  <c:v>490.85599999999999</c:v>
                </c:pt>
                <c:pt idx="312">
                  <c:v>490.91700000000003</c:v>
                </c:pt>
                <c:pt idx="313">
                  <c:v>490.97799999999904</c:v>
                </c:pt>
                <c:pt idx="314">
                  <c:v>490.90949999999964</c:v>
                </c:pt>
                <c:pt idx="315">
                  <c:v>490.84100000000001</c:v>
                </c:pt>
                <c:pt idx="316">
                  <c:v>490.84100000000001</c:v>
                </c:pt>
                <c:pt idx="317">
                  <c:v>490.84100000000001</c:v>
                </c:pt>
                <c:pt idx="318">
                  <c:v>490.84100000000001</c:v>
                </c:pt>
                <c:pt idx="319">
                  <c:v>490.84100000000001</c:v>
                </c:pt>
                <c:pt idx="320">
                  <c:v>490.84100000000001</c:v>
                </c:pt>
                <c:pt idx="321">
                  <c:v>490.83349999999916</c:v>
                </c:pt>
                <c:pt idx="322">
                  <c:v>490.82599999999923</c:v>
                </c:pt>
                <c:pt idx="323">
                  <c:v>490.82599999999923</c:v>
                </c:pt>
                <c:pt idx="324">
                  <c:v>490.82599999999923</c:v>
                </c:pt>
                <c:pt idx="325">
                  <c:v>490.82599999999923</c:v>
                </c:pt>
                <c:pt idx="326">
                  <c:v>490.79549999999904</c:v>
                </c:pt>
                <c:pt idx="327">
                  <c:v>490.76499999999999</c:v>
                </c:pt>
                <c:pt idx="328">
                  <c:v>490.79799999999904</c:v>
                </c:pt>
                <c:pt idx="329">
                  <c:v>490.68799999999999</c:v>
                </c:pt>
                <c:pt idx="330">
                  <c:v>490.57799999999969</c:v>
                </c:pt>
                <c:pt idx="331">
                  <c:v>490.46799999999911</c:v>
                </c:pt>
                <c:pt idx="332">
                  <c:v>490.35799999999995</c:v>
                </c:pt>
                <c:pt idx="333">
                  <c:v>490.24799999999993</c:v>
                </c:pt>
                <c:pt idx="334">
                  <c:v>490.13799999999969</c:v>
                </c:pt>
                <c:pt idx="335">
                  <c:v>490.02799999999905</c:v>
                </c:pt>
                <c:pt idx="336">
                  <c:v>489.91799999999893</c:v>
                </c:pt>
                <c:pt idx="337">
                  <c:v>489.80799999999965</c:v>
                </c:pt>
                <c:pt idx="338">
                  <c:v>489.69799999999969</c:v>
                </c:pt>
                <c:pt idx="339">
                  <c:v>489.58799999999923</c:v>
                </c:pt>
                <c:pt idx="340">
                  <c:v>489.47799999999899</c:v>
                </c:pt>
                <c:pt idx="341">
                  <c:v>489.36799999999965</c:v>
                </c:pt>
                <c:pt idx="342">
                  <c:v>489.25799999999964</c:v>
                </c:pt>
                <c:pt idx="343">
                  <c:v>489.1479999999998</c:v>
                </c:pt>
                <c:pt idx="344">
                  <c:v>489.03799999999899</c:v>
                </c:pt>
                <c:pt idx="345">
                  <c:v>488.9279999999988</c:v>
                </c:pt>
                <c:pt idx="346">
                  <c:v>488.81799999999964</c:v>
                </c:pt>
                <c:pt idx="347">
                  <c:v>488.70799999999969</c:v>
                </c:pt>
                <c:pt idx="348">
                  <c:v>488.59799999999899</c:v>
                </c:pt>
                <c:pt idx="349">
                  <c:v>488.48799999999875</c:v>
                </c:pt>
                <c:pt idx="350">
                  <c:v>488.37799999999964</c:v>
                </c:pt>
                <c:pt idx="351">
                  <c:v>488.26799999999969</c:v>
                </c:pt>
                <c:pt idx="352">
                  <c:v>488.15799999999967</c:v>
                </c:pt>
                <c:pt idx="353">
                  <c:v>488.04799999999966</c:v>
                </c:pt>
                <c:pt idx="354">
                  <c:v>487.93799999999862</c:v>
                </c:pt>
                <c:pt idx="355">
                  <c:v>487.82799999999963</c:v>
                </c:pt>
                <c:pt idx="356">
                  <c:v>487.71799999999899</c:v>
                </c:pt>
                <c:pt idx="357">
                  <c:v>487.60799999999961</c:v>
                </c:pt>
                <c:pt idx="358">
                  <c:v>487.49799999999863</c:v>
                </c:pt>
                <c:pt idx="359">
                  <c:v>487.38799999999929</c:v>
                </c:pt>
                <c:pt idx="360">
                  <c:v>487.27799999999894</c:v>
                </c:pt>
                <c:pt idx="361">
                  <c:v>487.16799999999955</c:v>
                </c:pt>
                <c:pt idx="362">
                  <c:v>487.05799999999954</c:v>
                </c:pt>
                <c:pt idx="363">
                  <c:v>486.94799999999924</c:v>
                </c:pt>
                <c:pt idx="364">
                  <c:v>486.83799999999923</c:v>
                </c:pt>
              </c:numCache>
            </c:numRef>
          </c:val>
        </c:ser>
        <c:ser>
          <c:idx val="1"/>
          <c:order val="1"/>
          <c:tx>
            <c:strRef>
              <c:f>Sheet1!$K$2</c:f>
              <c:strCache>
                <c:ptCount val="1"/>
                <c:pt idx="0">
                  <c:v>1974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Sheet1!$I$3:$I$367</c:f>
              <c:numCache>
                <c:formatCode>dd\-mmm\-yy</c:formatCode>
                <c:ptCount val="365"/>
                <c:pt idx="0">
                  <c:v>40544</c:v>
                </c:pt>
                <c:pt idx="1">
                  <c:v>40545</c:v>
                </c:pt>
                <c:pt idx="2">
                  <c:v>40546</c:v>
                </c:pt>
                <c:pt idx="3">
                  <c:v>40547</c:v>
                </c:pt>
                <c:pt idx="4">
                  <c:v>40548</c:v>
                </c:pt>
                <c:pt idx="5">
                  <c:v>40549</c:v>
                </c:pt>
                <c:pt idx="6">
                  <c:v>40550</c:v>
                </c:pt>
                <c:pt idx="7">
                  <c:v>40551</c:v>
                </c:pt>
                <c:pt idx="8">
                  <c:v>40552</c:v>
                </c:pt>
                <c:pt idx="9">
                  <c:v>40553</c:v>
                </c:pt>
                <c:pt idx="10">
                  <c:v>40554</c:v>
                </c:pt>
                <c:pt idx="11">
                  <c:v>40555</c:v>
                </c:pt>
                <c:pt idx="12">
                  <c:v>40556</c:v>
                </c:pt>
                <c:pt idx="13">
                  <c:v>40557</c:v>
                </c:pt>
                <c:pt idx="14">
                  <c:v>40558</c:v>
                </c:pt>
                <c:pt idx="15">
                  <c:v>40559</c:v>
                </c:pt>
                <c:pt idx="16">
                  <c:v>40560</c:v>
                </c:pt>
                <c:pt idx="17">
                  <c:v>40561</c:v>
                </c:pt>
                <c:pt idx="18">
                  <c:v>40562</c:v>
                </c:pt>
                <c:pt idx="19">
                  <c:v>40563</c:v>
                </c:pt>
                <c:pt idx="20">
                  <c:v>40564</c:v>
                </c:pt>
                <c:pt idx="21">
                  <c:v>40565</c:v>
                </c:pt>
                <c:pt idx="22">
                  <c:v>40566</c:v>
                </c:pt>
                <c:pt idx="23">
                  <c:v>40567</c:v>
                </c:pt>
                <c:pt idx="24">
                  <c:v>40568</c:v>
                </c:pt>
                <c:pt idx="25">
                  <c:v>40569</c:v>
                </c:pt>
                <c:pt idx="26">
                  <c:v>40570</c:v>
                </c:pt>
                <c:pt idx="27">
                  <c:v>40571</c:v>
                </c:pt>
                <c:pt idx="28">
                  <c:v>40572</c:v>
                </c:pt>
                <c:pt idx="29">
                  <c:v>40573</c:v>
                </c:pt>
                <c:pt idx="30">
                  <c:v>40574</c:v>
                </c:pt>
                <c:pt idx="31">
                  <c:v>40575</c:v>
                </c:pt>
                <c:pt idx="32">
                  <c:v>40576</c:v>
                </c:pt>
                <c:pt idx="33">
                  <c:v>40577</c:v>
                </c:pt>
                <c:pt idx="34">
                  <c:v>40578</c:v>
                </c:pt>
                <c:pt idx="35">
                  <c:v>40579</c:v>
                </c:pt>
                <c:pt idx="36">
                  <c:v>40580</c:v>
                </c:pt>
                <c:pt idx="37">
                  <c:v>40581</c:v>
                </c:pt>
                <c:pt idx="38">
                  <c:v>40582</c:v>
                </c:pt>
                <c:pt idx="39">
                  <c:v>40583</c:v>
                </c:pt>
                <c:pt idx="40">
                  <c:v>40584</c:v>
                </c:pt>
                <c:pt idx="41">
                  <c:v>40585</c:v>
                </c:pt>
                <c:pt idx="42">
                  <c:v>40586</c:v>
                </c:pt>
                <c:pt idx="43">
                  <c:v>40587</c:v>
                </c:pt>
                <c:pt idx="44">
                  <c:v>40588</c:v>
                </c:pt>
                <c:pt idx="45">
                  <c:v>40589</c:v>
                </c:pt>
                <c:pt idx="46">
                  <c:v>40590</c:v>
                </c:pt>
                <c:pt idx="47">
                  <c:v>40591</c:v>
                </c:pt>
                <c:pt idx="48">
                  <c:v>40592</c:v>
                </c:pt>
                <c:pt idx="49">
                  <c:v>40593</c:v>
                </c:pt>
                <c:pt idx="50">
                  <c:v>40594</c:v>
                </c:pt>
                <c:pt idx="51">
                  <c:v>40595</c:v>
                </c:pt>
                <c:pt idx="52">
                  <c:v>40596</c:v>
                </c:pt>
                <c:pt idx="53">
                  <c:v>40597</c:v>
                </c:pt>
                <c:pt idx="54">
                  <c:v>40598</c:v>
                </c:pt>
                <c:pt idx="55">
                  <c:v>40599</c:v>
                </c:pt>
                <c:pt idx="56">
                  <c:v>40600</c:v>
                </c:pt>
                <c:pt idx="57">
                  <c:v>40601</c:v>
                </c:pt>
                <c:pt idx="58">
                  <c:v>40602</c:v>
                </c:pt>
                <c:pt idx="59">
                  <c:v>40603</c:v>
                </c:pt>
                <c:pt idx="60">
                  <c:v>40604</c:v>
                </c:pt>
                <c:pt idx="61">
                  <c:v>40605</c:v>
                </c:pt>
                <c:pt idx="62">
                  <c:v>40606</c:v>
                </c:pt>
                <c:pt idx="63">
                  <c:v>40607</c:v>
                </c:pt>
                <c:pt idx="64">
                  <c:v>40608</c:v>
                </c:pt>
                <c:pt idx="65">
                  <c:v>40609</c:v>
                </c:pt>
                <c:pt idx="66">
                  <c:v>40610</c:v>
                </c:pt>
                <c:pt idx="67">
                  <c:v>40611</c:v>
                </c:pt>
                <c:pt idx="68">
                  <c:v>40612</c:v>
                </c:pt>
                <c:pt idx="69">
                  <c:v>40613</c:v>
                </c:pt>
                <c:pt idx="70">
                  <c:v>40614</c:v>
                </c:pt>
                <c:pt idx="71">
                  <c:v>40615</c:v>
                </c:pt>
                <c:pt idx="72">
                  <c:v>40616</c:v>
                </c:pt>
                <c:pt idx="73">
                  <c:v>40617</c:v>
                </c:pt>
                <c:pt idx="74">
                  <c:v>40618</c:v>
                </c:pt>
                <c:pt idx="75">
                  <c:v>40619</c:v>
                </c:pt>
                <c:pt idx="76">
                  <c:v>40620</c:v>
                </c:pt>
                <c:pt idx="77">
                  <c:v>40621</c:v>
                </c:pt>
                <c:pt idx="78">
                  <c:v>40622</c:v>
                </c:pt>
                <c:pt idx="79">
                  <c:v>40623</c:v>
                </c:pt>
                <c:pt idx="80">
                  <c:v>40624</c:v>
                </c:pt>
                <c:pt idx="81">
                  <c:v>40625</c:v>
                </c:pt>
                <c:pt idx="82">
                  <c:v>40626</c:v>
                </c:pt>
                <c:pt idx="83">
                  <c:v>40627</c:v>
                </c:pt>
                <c:pt idx="84">
                  <c:v>40628</c:v>
                </c:pt>
                <c:pt idx="85">
                  <c:v>40629</c:v>
                </c:pt>
                <c:pt idx="86">
                  <c:v>40630</c:v>
                </c:pt>
                <c:pt idx="87">
                  <c:v>40631</c:v>
                </c:pt>
                <c:pt idx="88">
                  <c:v>40632</c:v>
                </c:pt>
                <c:pt idx="89">
                  <c:v>40633</c:v>
                </c:pt>
                <c:pt idx="90">
                  <c:v>40634</c:v>
                </c:pt>
                <c:pt idx="91">
                  <c:v>40635</c:v>
                </c:pt>
                <c:pt idx="92">
                  <c:v>40636</c:v>
                </c:pt>
                <c:pt idx="93">
                  <c:v>40637</c:v>
                </c:pt>
                <c:pt idx="94">
                  <c:v>40638</c:v>
                </c:pt>
                <c:pt idx="95">
                  <c:v>40639</c:v>
                </c:pt>
                <c:pt idx="96">
                  <c:v>40640</c:v>
                </c:pt>
                <c:pt idx="97">
                  <c:v>40641</c:v>
                </c:pt>
                <c:pt idx="98">
                  <c:v>40642</c:v>
                </c:pt>
                <c:pt idx="99">
                  <c:v>40643</c:v>
                </c:pt>
                <c:pt idx="100">
                  <c:v>40644</c:v>
                </c:pt>
                <c:pt idx="101">
                  <c:v>40645</c:v>
                </c:pt>
                <c:pt idx="102">
                  <c:v>40646</c:v>
                </c:pt>
                <c:pt idx="103">
                  <c:v>40647</c:v>
                </c:pt>
                <c:pt idx="104">
                  <c:v>40648</c:v>
                </c:pt>
                <c:pt idx="105">
                  <c:v>40649</c:v>
                </c:pt>
                <c:pt idx="106">
                  <c:v>40650</c:v>
                </c:pt>
                <c:pt idx="107">
                  <c:v>40651</c:v>
                </c:pt>
                <c:pt idx="108">
                  <c:v>40652</c:v>
                </c:pt>
                <c:pt idx="109">
                  <c:v>40653</c:v>
                </c:pt>
                <c:pt idx="110">
                  <c:v>40654</c:v>
                </c:pt>
                <c:pt idx="111">
                  <c:v>40655</c:v>
                </c:pt>
                <c:pt idx="112">
                  <c:v>40656</c:v>
                </c:pt>
                <c:pt idx="113">
                  <c:v>40657</c:v>
                </c:pt>
                <c:pt idx="114">
                  <c:v>40658</c:v>
                </c:pt>
                <c:pt idx="115">
                  <c:v>40659</c:v>
                </c:pt>
                <c:pt idx="116">
                  <c:v>40660</c:v>
                </c:pt>
                <c:pt idx="117">
                  <c:v>40661</c:v>
                </c:pt>
                <c:pt idx="118">
                  <c:v>40662</c:v>
                </c:pt>
                <c:pt idx="119">
                  <c:v>40663</c:v>
                </c:pt>
                <c:pt idx="120">
                  <c:v>40664</c:v>
                </c:pt>
                <c:pt idx="121">
                  <c:v>40665</c:v>
                </c:pt>
                <c:pt idx="122">
                  <c:v>40666</c:v>
                </c:pt>
                <c:pt idx="123">
                  <c:v>40667</c:v>
                </c:pt>
                <c:pt idx="124">
                  <c:v>40668</c:v>
                </c:pt>
                <c:pt idx="125">
                  <c:v>40669</c:v>
                </c:pt>
                <c:pt idx="126">
                  <c:v>40670</c:v>
                </c:pt>
                <c:pt idx="127">
                  <c:v>40671</c:v>
                </c:pt>
                <c:pt idx="128">
                  <c:v>40672</c:v>
                </c:pt>
                <c:pt idx="129">
                  <c:v>40673</c:v>
                </c:pt>
                <c:pt idx="130">
                  <c:v>40674</c:v>
                </c:pt>
                <c:pt idx="131">
                  <c:v>40675</c:v>
                </c:pt>
                <c:pt idx="132">
                  <c:v>40676</c:v>
                </c:pt>
                <c:pt idx="133">
                  <c:v>40677</c:v>
                </c:pt>
                <c:pt idx="134">
                  <c:v>40678</c:v>
                </c:pt>
                <c:pt idx="135">
                  <c:v>40679</c:v>
                </c:pt>
                <c:pt idx="136">
                  <c:v>40680</c:v>
                </c:pt>
                <c:pt idx="137">
                  <c:v>40681</c:v>
                </c:pt>
                <c:pt idx="138">
                  <c:v>40682</c:v>
                </c:pt>
                <c:pt idx="139">
                  <c:v>40683</c:v>
                </c:pt>
                <c:pt idx="140">
                  <c:v>40684</c:v>
                </c:pt>
                <c:pt idx="141">
                  <c:v>40685</c:v>
                </c:pt>
                <c:pt idx="142">
                  <c:v>40686</c:v>
                </c:pt>
                <c:pt idx="143">
                  <c:v>40687</c:v>
                </c:pt>
                <c:pt idx="144">
                  <c:v>40688</c:v>
                </c:pt>
                <c:pt idx="145">
                  <c:v>40689</c:v>
                </c:pt>
                <c:pt idx="146">
                  <c:v>40690</c:v>
                </c:pt>
                <c:pt idx="147">
                  <c:v>40691</c:v>
                </c:pt>
                <c:pt idx="148">
                  <c:v>40692</c:v>
                </c:pt>
                <c:pt idx="149">
                  <c:v>40693</c:v>
                </c:pt>
                <c:pt idx="150">
                  <c:v>40694</c:v>
                </c:pt>
                <c:pt idx="151">
                  <c:v>40695</c:v>
                </c:pt>
                <c:pt idx="152">
                  <c:v>40696</c:v>
                </c:pt>
                <c:pt idx="153">
                  <c:v>40697</c:v>
                </c:pt>
                <c:pt idx="154">
                  <c:v>40698</c:v>
                </c:pt>
                <c:pt idx="155">
                  <c:v>40699</c:v>
                </c:pt>
                <c:pt idx="156">
                  <c:v>40700</c:v>
                </c:pt>
                <c:pt idx="157">
                  <c:v>40701</c:v>
                </c:pt>
                <c:pt idx="158">
                  <c:v>40702</c:v>
                </c:pt>
                <c:pt idx="159">
                  <c:v>40703</c:v>
                </c:pt>
                <c:pt idx="160">
                  <c:v>40704</c:v>
                </c:pt>
                <c:pt idx="161">
                  <c:v>40705</c:v>
                </c:pt>
                <c:pt idx="162">
                  <c:v>40706</c:v>
                </c:pt>
                <c:pt idx="163">
                  <c:v>40707</c:v>
                </c:pt>
                <c:pt idx="164">
                  <c:v>40708</c:v>
                </c:pt>
                <c:pt idx="165">
                  <c:v>40709</c:v>
                </c:pt>
                <c:pt idx="166">
                  <c:v>40710</c:v>
                </c:pt>
                <c:pt idx="167">
                  <c:v>40711</c:v>
                </c:pt>
                <c:pt idx="168">
                  <c:v>40712</c:v>
                </c:pt>
                <c:pt idx="169">
                  <c:v>40713</c:v>
                </c:pt>
                <c:pt idx="170">
                  <c:v>40714</c:v>
                </c:pt>
                <c:pt idx="171">
                  <c:v>40715</c:v>
                </c:pt>
                <c:pt idx="172">
                  <c:v>40716</c:v>
                </c:pt>
                <c:pt idx="173">
                  <c:v>40717</c:v>
                </c:pt>
                <c:pt idx="174">
                  <c:v>40718</c:v>
                </c:pt>
                <c:pt idx="175">
                  <c:v>40719</c:v>
                </c:pt>
                <c:pt idx="176">
                  <c:v>40720</c:v>
                </c:pt>
                <c:pt idx="177">
                  <c:v>40721</c:v>
                </c:pt>
                <c:pt idx="178">
                  <c:v>40722</c:v>
                </c:pt>
                <c:pt idx="179">
                  <c:v>40723</c:v>
                </c:pt>
                <c:pt idx="180">
                  <c:v>40724</c:v>
                </c:pt>
                <c:pt idx="181">
                  <c:v>40725</c:v>
                </c:pt>
                <c:pt idx="182">
                  <c:v>40726</c:v>
                </c:pt>
                <c:pt idx="183">
                  <c:v>40727</c:v>
                </c:pt>
                <c:pt idx="184">
                  <c:v>40728</c:v>
                </c:pt>
                <c:pt idx="185">
                  <c:v>40729</c:v>
                </c:pt>
                <c:pt idx="186">
                  <c:v>40730</c:v>
                </c:pt>
                <c:pt idx="187">
                  <c:v>40731</c:v>
                </c:pt>
                <c:pt idx="188">
                  <c:v>40732</c:v>
                </c:pt>
                <c:pt idx="189">
                  <c:v>40733</c:v>
                </c:pt>
                <c:pt idx="190">
                  <c:v>40734</c:v>
                </c:pt>
                <c:pt idx="191">
                  <c:v>40735</c:v>
                </c:pt>
                <c:pt idx="192">
                  <c:v>40736</c:v>
                </c:pt>
                <c:pt idx="193">
                  <c:v>40737</c:v>
                </c:pt>
                <c:pt idx="194">
                  <c:v>40738</c:v>
                </c:pt>
                <c:pt idx="195">
                  <c:v>40739</c:v>
                </c:pt>
                <c:pt idx="196">
                  <c:v>40740</c:v>
                </c:pt>
                <c:pt idx="197">
                  <c:v>40741</c:v>
                </c:pt>
                <c:pt idx="198">
                  <c:v>40742</c:v>
                </c:pt>
                <c:pt idx="199">
                  <c:v>40743</c:v>
                </c:pt>
                <c:pt idx="200">
                  <c:v>40744</c:v>
                </c:pt>
                <c:pt idx="201">
                  <c:v>40745</c:v>
                </c:pt>
                <c:pt idx="202">
                  <c:v>40746</c:v>
                </c:pt>
                <c:pt idx="203">
                  <c:v>40747</c:v>
                </c:pt>
                <c:pt idx="204">
                  <c:v>40748</c:v>
                </c:pt>
                <c:pt idx="205">
                  <c:v>40749</c:v>
                </c:pt>
                <c:pt idx="206">
                  <c:v>40750</c:v>
                </c:pt>
                <c:pt idx="207">
                  <c:v>40751</c:v>
                </c:pt>
                <c:pt idx="208">
                  <c:v>40752</c:v>
                </c:pt>
                <c:pt idx="209">
                  <c:v>40753</c:v>
                </c:pt>
                <c:pt idx="210">
                  <c:v>40754</c:v>
                </c:pt>
                <c:pt idx="211">
                  <c:v>40755</c:v>
                </c:pt>
                <c:pt idx="212">
                  <c:v>40756</c:v>
                </c:pt>
                <c:pt idx="213">
                  <c:v>40757</c:v>
                </c:pt>
                <c:pt idx="214">
                  <c:v>40758</c:v>
                </c:pt>
                <c:pt idx="215">
                  <c:v>40759</c:v>
                </c:pt>
                <c:pt idx="216">
                  <c:v>40760</c:v>
                </c:pt>
                <c:pt idx="217">
                  <c:v>40761</c:v>
                </c:pt>
                <c:pt idx="218">
                  <c:v>40762</c:v>
                </c:pt>
                <c:pt idx="219">
                  <c:v>40763</c:v>
                </c:pt>
                <c:pt idx="220">
                  <c:v>40764</c:v>
                </c:pt>
                <c:pt idx="221">
                  <c:v>40765</c:v>
                </c:pt>
                <c:pt idx="222">
                  <c:v>40766</c:v>
                </c:pt>
                <c:pt idx="223">
                  <c:v>40767</c:v>
                </c:pt>
                <c:pt idx="224">
                  <c:v>40768</c:v>
                </c:pt>
                <c:pt idx="225">
                  <c:v>40769</c:v>
                </c:pt>
                <c:pt idx="226">
                  <c:v>40770</c:v>
                </c:pt>
                <c:pt idx="227">
                  <c:v>40771</c:v>
                </c:pt>
                <c:pt idx="228">
                  <c:v>40772</c:v>
                </c:pt>
                <c:pt idx="229">
                  <c:v>40773</c:v>
                </c:pt>
                <c:pt idx="230">
                  <c:v>40774</c:v>
                </c:pt>
                <c:pt idx="231">
                  <c:v>40775</c:v>
                </c:pt>
                <c:pt idx="232">
                  <c:v>40776</c:v>
                </c:pt>
                <c:pt idx="233">
                  <c:v>40777</c:v>
                </c:pt>
                <c:pt idx="234">
                  <c:v>40778</c:v>
                </c:pt>
                <c:pt idx="235">
                  <c:v>40779</c:v>
                </c:pt>
                <c:pt idx="236">
                  <c:v>40780</c:v>
                </c:pt>
                <c:pt idx="237">
                  <c:v>40781</c:v>
                </c:pt>
                <c:pt idx="238">
                  <c:v>40782</c:v>
                </c:pt>
                <c:pt idx="239">
                  <c:v>40783</c:v>
                </c:pt>
                <c:pt idx="240">
                  <c:v>40784</c:v>
                </c:pt>
                <c:pt idx="241">
                  <c:v>40785</c:v>
                </c:pt>
                <c:pt idx="242">
                  <c:v>40786</c:v>
                </c:pt>
                <c:pt idx="243">
                  <c:v>40787</c:v>
                </c:pt>
                <c:pt idx="244">
                  <c:v>40788</c:v>
                </c:pt>
                <c:pt idx="245">
                  <c:v>40789</c:v>
                </c:pt>
                <c:pt idx="246">
                  <c:v>40790</c:v>
                </c:pt>
                <c:pt idx="247">
                  <c:v>40791</c:v>
                </c:pt>
                <c:pt idx="248">
                  <c:v>40792</c:v>
                </c:pt>
                <c:pt idx="249">
                  <c:v>40793</c:v>
                </c:pt>
                <c:pt idx="250">
                  <c:v>40794</c:v>
                </c:pt>
                <c:pt idx="251">
                  <c:v>40795</c:v>
                </c:pt>
                <c:pt idx="252">
                  <c:v>40796</c:v>
                </c:pt>
                <c:pt idx="253">
                  <c:v>40797</c:v>
                </c:pt>
                <c:pt idx="254">
                  <c:v>40798</c:v>
                </c:pt>
                <c:pt idx="255">
                  <c:v>40799</c:v>
                </c:pt>
                <c:pt idx="256">
                  <c:v>40800</c:v>
                </c:pt>
                <c:pt idx="257">
                  <c:v>40801</c:v>
                </c:pt>
                <c:pt idx="258">
                  <c:v>40802</c:v>
                </c:pt>
                <c:pt idx="259">
                  <c:v>40803</c:v>
                </c:pt>
                <c:pt idx="260">
                  <c:v>40804</c:v>
                </c:pt>
                <c:pt idx="261">
                  <c:v>40805</c:v>
                </c:pt>
                <c:pt idx="262">
                  <c:v>40806</c:v>
                </c:pt>
                <c:pt idx="263">
                  <c:v>40807</c:v>
                </c:pt>
                <c:pt idx="264">
                  <c:v>40808</c:v>
                </c:pt>
                <c:pt idx="265">
                  <c:v>40809</c:v>
                </c:pt>
                <c:pt idx="266">
                  <c:v>40810</c:v>
                </c:pt>
                <c:pt idx="267">
                  <c:v>40811</c:v>
                </c:pt>
                <c:pt idx="268">
                  <c:v>40812</c:v>
                </c:pt>
                <c:pt idx="269">
                  <c:v>40813</c:v>
                </c:pt>
                <c:pt idx="270">
                  <c:v>40814</c:v>
                </c:pt>
                <c:pt idx="271">
                  <c:v>40815</c:v>
                </c:pt>
                <c:pt idx="272">
                  <c:v>40816</c:v>
                </c:pt>
                <c:pt idx="273">
                  <c:v>40817</c:v>
                </c:pt>
                <c:pt idx="274">
                  <c:v>40818</c:v>
                </c:pt>
                <c:pt idx="275">
                  <c:v>40819</c:v>
                </c:pt>
                <c:pt idx="276">
                  <c:v>40820</c:v>
                </c:pt>
                <c:pt idx="277">
                  <c:v>40821</c:v>
                </c:pt>
                <c:pt idx="278">
                  <c:v>40822</c:v>
                </c:pt>
                <c:pt idx="279">
                  <c:v>40823</c:v>
                </c:pt>
                <c:pt idx="280">
                  <c:v>40824</c:v>
                </c:pt>
                <c:pt idx="281">
                  <c:v>40825</c:v>
                </c:pt>
                <c:pt idx="282">
                  <c:v>40826</c:v>
                </c:pt>
                <c:pt idx="283">
                  <c:v>40827</c:v>
                </c:pt>
                <c:pt idx="284">
                  <c:v>40828</c:v>
                </c:pt>
                <c:pt idx="285">
                  <c:v>40829</c:v>
                </c:pt>
                <c:pt idx="286">
                  <c:v>40830</c:v>
                </c:pt>
                <c:pt idx="287">
                  <c:v>40831</c:v>
                </c:pt>
                <c:pt idx="288">
                  <c:v>40832</c:v>
                </c:pt>
                <c:pt idx="289">
                  <c:v>40833</c:v>
                </c:pt>
                <c:pt idx="290">
                  <c:v>40834</c:v>
                </c:pt>
                <c:pt idx="291">
                  <c:v>40835</c:v>
                </c:pt>
                <c:pt idx="292">
                  <c:v>40836</c:v>
                </c:pt>
                <c:pt idx="293">
                  <c:v>40837</c:v>
                </c:pt>
                <c:pt idx="294">
                  <c:v>40838</c:v>
                </c:pt>
                <c:pt idx="295">
                  <c:v>40839</c:v>
                </c:pt>
                <c:pt idx="296">
                  <c:v>40840</c:v>
                </c:pt>
                <c:pt idx="297">
                  <c:v>40841</c:v>
                </c:pt>
                <c:pt idx="298">
                  <c:v>40842</c:v>
                </c:pt>
                <c:pt idx="299">
                  <c:v>40843</c:v>
                </c:pt>
                <c:pt idx="300">
                  <c:v>40844</c:v>
                </c:pt>
                <c:pt idx="301">
                  <c:v>40845</c:v>
                </c:pt>
                <c:pt idx="302">
                  <c:v>40846</c:v>
                </c:pt>
                <c:pt idx="303">
                  <c:v>40847</c:v>
                </c:pt>
                <c:pt idx="304">
                  <c:v>40848</c:v>
                </c:pt>
                <c:pt idx="305">
                  <c:v>40849</c:v>
                </c:pt>
                <c:pt idx="306">
                  <c:v>40850</c:v>
                </c:pt>
                <c:pt idx="307">
                  <c:v>40851</c:v>
                </c:pt>
                <c:pt idx="308">
                  <c:v>40852</c:v>
                </c:pt>
                <c:pt idx="309">
                  <c:v>40853</c:v>
                </c:pt>
                <c:pt idx="310">
                  <c:v>40854</c:v>
                </c:pt>
                <c:pt idx="311">
                  <c:v>40855</c:v>
                </c:pt>
                <c:pt idx="312">
                  <c:v>40856</c:v>
                </c:pt>
                <c:pt idx="313">
                  <c:v>40857</c:v>
                </c:pt>
                <c:pt idx="314">
                  <c:v>40858</c:v>
                </c:pt>
                <c:pt idx="315">
                  <c:v>40859</c:v>
                </c:pt>
                <c:pt idx="316">
                  <c:v>40860</c:v>
                </c:pt>
                <c:pt idx="317">
                  <c:v>40861</c:v>
                </c:pt>
                <c:pt idx="318">
                  <c:v>40862</c:v>
                </c:pt>
                <c:pt idx="319">
                  <c:v>40863</c:v>
                </c:pt>
                <c:pt idx="320">
                  <c:v>40864</c:v>
                </c:pt>
                <c:pt idx="321">
                  <c:v>40865</c:v>
                </c:pt>
                <c:pt idx="322">
                  <c:v>40866</c:v>
                </c:pt>
                <c:pt idx="323">
                  <c:v>40867</c:v>
                </c:pt>
                <c:pt idx="324">
                  <c:v>40868</c:v>
                </c:pt>
                <c:pt idx="325">
                  <c:v>40869</c:v>
                </c:pt>
                <c:pt idx="326">
                  <c:v>40870</c:v>
                </c:pt>
                <c:pt idx="327">
                  <c:v>40871</c:v>
                </c:pt>
                <c:pt idx="328">
                  <c:v>40872</c:v>
                </c:pt>
                <c:pt idx="329">
                  <c:v>40873</c:v>
                </c:pt>
                <c:pt idx="330">
                  <c:v>40874</c:v>
                </c:pt>
                <c:pt idx="331">
                  <c:v>40875</c:v>
                </c:pt>
                <c:pt idx="332">
                  <c:v>40876</c:v>
                </c:pt>
                <c:pt idx="333">
                  <c:v>40877</c:v>
                </c:pt>
                <c:pt idx="334">
                  <c:v>40878</c:v>
                </c:pt>
                <c:pt idx="335">
                  <c:v>40879</c:v>
                </c:pt>
                <c:pt idx="336">
                  <c:v>40880</c:v>
                </c:pt>
                <c:pt idx="337">
                  <c:v>40881</c:v>
                </c:pt>
                <c:pt idx="338">
                  <c:v>40882</c:v>
                </c:pt>
                <c:pt idx="339">
                  <c:v>40883</c:v>
                </c:pt>
                <c:pt idx="340">
                  <c:v>40884</c:v>
                </c:pt>
                <c:pt idx="341">
                  <c:v>40885</c:v>
                </c:pt>
                <c:pt idx="342">
                  <c:v>40886</c:v>
                </c:pt>
                <c:pt idx="343">
                  <c:v>40887</c:v>
                </c:pt>
                <c:pt idx="344">
                  <c:v>40888</c:v>
                </c:pt>
                <c:pt idx="345">
                  <c:v>40889</c:v>
                </c:pt>
                <c:pt idx="346">
                  <c:v>40890</c:v>
                </c:pt>
                <c:pt idx="347">
                  <c:v>40891</c:v>
                </c:pt>
                <c:pt idx="348">
                  <c:v>40892</c:v>
                </c:pt>
                <c:pt idx="349">
                  <c:v>40893</c:v>
                </c:pt>
                <c:pt idx="350">
                  <c:v>40894</c:v>
                </c:pt>
                <c:pt idx="351">
                  <c:v>40895</c:v>
                </c:pt>
                <c:pt idx="352">
                  <c:v>40896</c:v>
                </c:pt>
                <c:pt idx="353">
                  <c:v>40897</c:v>
                </c:pt>
                <c:pt idx="354">
                  <c:v>40898</c:v>
                </c:pt>
                <c:pt idx="355">
                  <c:v>40899</c:v>
                </c:pt>
                <c:pt idx="356">
                  <c:v>40900</c:v>
                </c:pt>
                <c:pt idx="357">
                  <c:v>40901</c:v>
                </c:pt>
                <c:pt idx="358">
                  <c:v>40902</c:v>
                </c:pt>
                <c:pt idx="359">
                  <c:v>40903</c:v>
                </c:pt>
                <c:pt idx="360">
                  <c:v>40904</c:v>
                </c:pt>
                <c:pt idx="361">
                  <c:v>40905</c:v>
                </c:pt>
                <c:pt idx="362">
                  <c:v>40906</c:v>
                </c:pt>
                <c:pt idx="363">
                  <c:v>40907</c:v>
                </c:pt>
                <c:pt idx="364">
                  <c:v>40908</c:v>
                </c:pt>
              </c:numCache>
            </c:numRef>
          </c:cat>
          <c:val>
            <c:numRef>
              <c:f>Sheet1!$K$3:$K$367</c:f>
              <c:numCache>
                <c:formatCode>General</c:formatCode>
                <c:ptCount val="365"/>
                <c:pt idx="0">
                  <c:v>489.678</c:v>
                </c:pt>
                <c:pt idx="1">
                  <c:v>489.68049999999999</c:v>
                </c:pt>
                <c:pt idx="2">
                  <c:v>489.68299999999999</c:v>
                </c:pt>
                <c:pt idx="3">
                  <c:v>489.68549999999999</c:v>
                </c:pt>
                <c:pt idx="4">
                  <c:v>489.68799999999999</c:v>
                </c:pt>
                <c:pt idx="5">
                  <c:v>489.69049999999999</c:v>
                </c:pt>
                <c:pt idx="6">
                  <c:v>489.69299999999993</c:v>
                </c:pt>
                <c:pt idx="7">
                  <c:v>489.69549999999964</c:v>
                </c:pt>
                <c:pt idx="8">
                  <c:v>489.69799999999969</c:v>
                </c:pt>
                <c:pt idx="9">
                  <c:v>489.70049999999969</c:v>
                </c:pt>
                <c:pt idx="10">
                  <c:v>489.70299999999969</c:v>
                </c:pt>
                <c:pt idx="11">
                  <c:v>489.70549999999969</c:v>
                </c:pt>
                <c:pt idx="12">
                  <c:v>489.70799999999969</c:v>
                </c:pt>
                <c:pt idx="13">
                  <c:v>489.71049999999963</c:v>
                </c:pt>
                <c:pt idx="14">
                  <c:v>489.71299999999923</c:v>
                </c:pt>
                <c:pt idx="15">
                  <c:v>489.71549999999911</c:v>
                </c:pt>
                <c:pt idx="16">
                  <c:v>489.71799999999911</c:v>
                </c:pt>
                <c:pt idx="17">
                  <c:v>489.72049999999911</c:v>
                </c:pt>
                <c:pt idx="18">
                  <c:v>489.7229999999991</c:v>
                </c:pt>
                <c:pt idx="19">
                  <c:v>489.72549999999904</c:v>
                </c:pt>
                <c:pt idx="20">
                  <c:v>489.72799999999899</c:v>
                </c:pt>
                <c:pt idx="21">
                  <c:v>489.73049999999898</c:v>
                </c:pt>
                <c:pt idx="22">
                  <c:v>489.73299999999898</c:v>
                </c:pt>
                <c:pt idx="23">
                  <c:v>489.73549999999904</c:v>
                </c:pt>
                <c:pt idx="24">
                  <c:v>489.73799999999903</c:v>
                </c:pt>
                <c:pt idx="25">
                  <c:v>489.7405</c:v>
                </c:pt>
                <c:pt idx="26">
                  <c:v>489.74299999999999</c:v>
                </c:pt>
                <c:pt idx="27">
                  <c:v>489.74549999999999</c:v>
                </c:pt>
                <c:pt idx="28">
                  <c:v>489.74799999999999</c:v>
                </c:pt>
                <c:pt idx="29">
                  <c:v>489.75049999999999</c:v>
                </c:pt>
                <c:pt idx="30">
                  <c:v>489.75299999999999</c:v>
                </c:pt>
                <c:pt idx="31">
                  <c:v>489.75549999999993</c:v>
                </c:pt>
                <c:pt idx="32">
                  <c:v>489.75799999999964</c:v>
                </c:pt>
                <c:pt idx="33">
                  <c:v>489.76049999999969</c:v>
                </c:pt>
                <c:pt idx="34">
                  <c:v>489.76299999999969</c:v>
                </c:pt>
                <c:pt idx="35">
                  <c:v>489.76549999999969</c:v>
                </c:pt>
                <c:pt idx="36">
                  <c:v>489.76799999999969</c:v>
                </c:pt>
                <c:pt idx="37">
                  <c:v>489.76499999999999</c:v>
                </c:pt>
                <c:pt idx="38">
                  <c:v>489.76799999999969</c:v>
                </c:pt>
                <c:pt idx="39">
                  <c:v>489.76499999999999</c:v>
                </c:pt>
                <c:pt idx="40">
                  <c:v>489.76499999999999</c:v>
                </c:pt>
                <c:pt idx="41">
                  <c:v>489.76799999999969</c:v>
                </c:pt>
                <c:pt idx="42">
                  <c:v>489.76499999999999</c:v>
                </c:pt>
                <c:pt idx="43">
                  <c:v>489.76499999999999</c:v>
                </c:pt>
                <c:pt idx="44">
                  <c:v>489.762</c:v>
                </c:pt>
                <c:pt idx="45">
                  <c:v>489.76499999999999</c:v>
                </c:pt>
                <c:pt idx="46">
                  <c:v>489.76799999999969</c:v>
                </c:pt>
                <c:pt idx="47">
                  <c:v>489.77099999999916</c:v>
                </c:pt>
                <c:pt idx="48">
                  <c:v>489.76799999999969</c:v>
                </c:pt>
                <c:pt idx="49">
                  <c:v>489.77099999999916</c:v>
                </c:pt>
                <c:pt idx="50">
                  <c:v>489.76799999999969</c:v>
                </c:pt>
                <c:pt idx="51">
                  <c:v>489.76799999999969</c:v>
                </c:pt>
                <c:pt idx="52">
                  <c:v>489.76799999999969</c:v>
                </c:pt>
                <c:pt idx="53">
                  <c:v>489.762</c:v>
                </c:pt>
                <c:pt idx="54">
                  <c:v>489.762</c:v>
                </c:pt>
                <c:pt idx="55">
                  <c:v>489.76499999999999</c:v>
                </c:pt>
                <c:pt idx="56">
                  <c:v>489.76799999999969</c:v>
                </c:pt>
                <c:pt idx="57">
                  <c:v>489.76799999999969</c:v>
                </c:pt>
                <c:pt idx="58">
                  <c:v>489.76499999999999</c:v>
                </c:pt>
                <c:pt idx="59">
                  <c:v>489.76799999999969</c:v>
                </c:pt>
                <c:pt idx="60">
                  <c:v>489.774</c:v>
                </c:pt>
                <c:pt idx="61">
                  <c:v>489.77099999999916</c:v>
                </c:pt>
                <c:pt idx="62">
                  <c:v>489.77099999999916</c:v>
                </c:pt>
                <c:pt idx="63">
                  <c:v>489.774</c:v>
                </c:pt>
                <c:pt idx="64">
                  <c:v>489.77099999999916</c:v>
                </c:pt>
                <c:pt idx="65">
                  <c:v>489.77099999999916</c:v>
                </c:pt>
                <c:pt idx="66">
                  <c:v>489.774</c:v>
                </c:pt>
                <c:pt idx="67">
                  <c:v>489.774</c:v>
                </c:pt>
                <c:pt idx="68">
                  <c:v>489.77699999999885</c:v>
                </c:pt>
                <c:pt idx="69">
                  <c:v>489.77699999999885</c:v>
                </c:pt>
                <c:pt idx="70">
                  <c:v>489.774</c:v>
                </c:pt>
                <c:pt idx="71">
                  <c:v>489.774</c:v>
                </c:pt>
                <c:pt idx="72">
                  <c:v>489.78</c:v>
                </c:pt>
                <c:pt idx="73">
                  <c:v>489.78</c:v>
                </c:pt>
                <c:pt idx="74">
                  <c:v>489.77699999999885</c:v>
                </c:pt>
                <c:pt idx="75">
                  <c:v>489.78299999999916</c:v>
                </c:pt>
                <c:pt idx="76">
                  <c:v>489.78299999999916</c:v>
                </c:pt>
                <c:pt idx="77">
                  <c:v>489.78599999999904</c:v>
                </c:pt>
                <c:pt idx="78">
                  <c:v>489.78</c:v>
                </c:pt>
                <c:pt idx="79">
                  <c:v>489.78299999999916</c:v>
                </c:pt>
                <c:pt idx="80">
                  <c:v>489.78</c:v>
                </c:pt>
                <c:pt idx="81">
                  <c:v>489.78</c:v>
                </c:pt>
                <c:pt idx="82">
                  <c:v>489.78299999999916</c:v>
                </c:pt>
                <c:pt idx="83">
                  <c:v>489.78299999999916</c:v>
                </c:pt>
                <c:pt idx="84">
                  <c:v>489.78599999999904</c:v>
                </c:pt>
                <c:pt idx="85">
                  <c:v>489.78599999999904</c:v>
                </c:pt>
                <c:pt idx="86">
                  <c:v>489.78599999999904</c:v>
                </c:pt>
                <c:pt idx="87">
                  <c:v>489.78599999999904</c:v>
                </c:pt>
                <c:pt idx="88">
                  <c:v>489.78899999999885</c:v>
                </c:pt>
                <c:pt idx="89">
                  <c:v>489.78599999999904</c:v>
                </c:pt>
                <c:pt idx="90">
                  <c:v>489.78899999999885</c:v>
                </c:pt>
                <c:pt idx="91">
                  <c:v>489.78899999999885</c:v>
                </c:pt>
                <c:pt idx="92">
                  <c:v>489.78899999999885</c:v>
                </c:pt>
                <c:pt idx="93">
                  <c:v>489.79199999999861</c:v>
                </c:pt>
                <c:pt idx="94">
                  <c:v>489.79499999999916</c:v>
                </c:pt>
                <c:pt idx="95">
                  <c:v>489.79499999999916</c:v>
                </c:pt>
                <c:pt idx="96">
                  <c:v>489.79199999999861</c:v>
                </c:pt>
                <c:pt idx="97">
                  <c:v>489.78899999999885</c:v>
                </c:pt>
                <c:pt idx="98">
                  <c:v>489.79199999999861</c:v>
                </c:pt>
                <c:pt idx="99">
                  <c:v>489.79199999999861</c:v>
                </c:pt>
                <c:pt idx="100">
                  <c:v>489.78899999999885</c:v>
                </c:pt>
                <c:pt idx="101">
                  <c:v>489.78899999999885</c:v>
                </c:pt>
                <c:pt idx="102">
                  <c:v>489.78599999999904</c:v>
                </c:pt>
                <c:pt idx="103">
                  <c:v>489.78899999999885</c:v>
                </c:pt>
                <c:pt idx="104">
                  <c:v>489.78899999999885</c:v>
                </c:pt>
                <c:pt idx="105">
                  <c:v>489.79499999999916</c:v>
                </c:pt>
                <c:pt idx="106">
                  <c:v>489.80799999999999</c:v>
                </c:pt>
                <c:pt idx="107">
                  <c:v>489.83199999999886</c:v>
                </c:pt>
                <c:pt idx="108">
                  <c:v>489.89</c:v>
                </c:pt>
                <c:pt idx="109">
                  <c:v>489.96599999999904</c:v>
                </c:pt>
                <c:pt idx="110">
                  <c:v>490.05399999999969</c:v>
                </c:pt>
                <c:pt idx="111">
                  <c:v>490.17599999999999</c:v>
                </c:pt>
                <c:pt idx="112">
                  <c:v>490.32599999999923</c:v>
                </c:pt>
                <c:pt idx="113">
                  <c:v>490.46599999999904</c:v>
                </c:pt>
                <c:pt idx="114">
                  <c:v>490.59699999999867</c:v>
                </c:pt>
                <c:pt idx="115">
                  <c:v>490.72499999999923</c:v>
                </c:pt>
                <c:pt idx="116">
                  <c:v>490.85300000000001</c:v>
                </c:pt>
                <c:pt idx="117">
                  <c:v>490.95400000000001</c:v>
                </c:pt>
                <c:pt idx="118">
                  <c:v>491.05099999999999</c:v>
                </c:pt>
                <c:pt idx="119">
                  <c:v>491.12700000000001</c:v>
                </c:pt>
                <c:pt idx="120">
                  <c:v>491.197</c:v>
                </c:pt>
                <c:pt idx="121">
                  <c:v>491.24900000000002</c:v>
                </c:pt>
                <c:pt idx="122">
                  <c:v>491.30099999999999</c:v>
                </c:pt>
                <c:pt idx="123">
                  <c:v>491.32347368421051</c:v>
                </c:pt>
                <c:pt idx="124">
                  <c:v>491.34594736842132</c:v>
                </c:pt>
                <c:pt idx="125">
                  <c:v>491.36842105263156</c:v>
                </c:pt>
                <c:pt idx="126">
                  <c:v>491.39089473684231</c:v>
                </c:pt>
                <c:pt idx="127">
                  <c:v>491.41336842105193</c:v>
                </c:pt>
                <c:pt idx="128">
                  <c:v>491.4358421052633</c:v>
                </c:pt>
                <c:pt idx="129">
                  <c:v>491.45831578947258</c:v>
                </c:pt>
                <c:pt idx="130">
                  <c:v>491.48078947368322</c:v>
                </c:pt>
                <c:pt idx="131">
                  <c:v>491.50326315789465</c:v>
                </c:pt>
                <c:pt idx="132">
                  <c:v>491.52573684210358</c:v>
                </c:pt>
                <c:pt idx="133">
                  <c:v>491.54821052631581</c:v>
                </c:pt>
                <c:pt idx="134">
                  <c:v>491.57068421052702</c:v>
                </c:pt>
                <c:pt idx="135">
                  <c:v>491.59315789473686</c:v>
                </c:pt>
                <c:pt idx="136">
                  <c:v>491.61563157894739</c:v>
                </c:pt>
                <c:pt idx="137">
                  <c:v>491.63810526315763</c:v>
                </c:pt>
                <c:pt idx="138">
                  <c:v>491.66057894736844</c:v>
                </c:pt>
                <c:pt idx="139">
                  <c:v>491.68305263157896</c:v>
                </c:pt>
                <c:pt idx="140">
                  <c:v>491.70552631578943</c:v>
                </c:pt>
                <c:pt idx="141">
                  <c:v>491.72799999999904</c:v>
                </c:pt>
                <c:pt idx="142">
                  <c:v>491.71899999999886</c:v>
                </c:pt>
                <c:pt idx="143">
                  <c:v>491.72199999999867</c:v>
                </c:pt>
                <c:pt idx="144">
                  <c:v>491.74599999999964</c:v>
                </c:pt>
                <c:pt idx="145">
                  <c:v>491.75200000000001</c:v>
                </c:pt>
                <c:pt idx="146">
                  <c:v>491.77699999999885</c:v>
                </c:pt>
                <c:pt idx="147">
                  <c:v>491.79199999999861</c:v>
                </c:pt>
                <c:pt idx="148">
                  <c:v>491.79799999999904</c:v>
                </c:pt>
                <c:pt idx="149">
                  <c:v>491.81</c:v>
                </c:pt>
                <c:pt idx="150">
                  <c:v>491.81299999999999</c:v>
                </c:pt>
                <c:pt idx="151">
                  <c:v>491.81900000000002</c:v>
                </c:pt>
                <c:pt idx="152">
                  <c:v>491.83099999999916</c:v>
                </c:pt>
                <c:pt idx="153">
                  <c:v>491.84399999999999</c:v>
                </c:pt>
                <c:pt idx="154">
                  <c:v>491.83699999999885</c:v>
                </c:pt>
                <c:pt idx="155">
                  <c:v>491.83699999999885</c:v>
                </c:pt>
                <c:pt idx="156">
                  <c:v>491.84699999999964</c:v>
                </c:pt>
                <c:pt idx="157">
                  <c:v>491.85599999999999</c:v>
                </c:pt>
                <c:pt idx="158">
                  <c:v>491.85599999999999</c:v>
                </c:pt>
                <c:pt idx="159">
                  <c:v>491.85300000000001</c:v>
                </c:pt>
                <c:pt idx="160">
                  <c:v>491.86500000000001</c:v>
                </c:pt>
                <c:pt idx="161">
                  <c:v>491.85599999999999</c:v>
                </c:pt>
                <c:pt idx="162">
                  <c:v>491.85899999999964</c:v>
                </c:pt>
                <c:pt idx="163">
                  <c:v>491.85599999999999</c:v>
                </c:pt>
                <c:pt idx="164">
                  <c:v>491.85899999999964</c:v>
                </c:pt>
                <c:pt idx="165">
                  <c:v>491.83699999999885</c:v>
                </c:pt>
                <c:pt idx="166">
                  <c:v>491.822</c:v>
                </c:pt>
                <c:pt idx="167">
                  <c:v>491.81599999999969</c:v>
                </c:pt>
                <c:pt idx="168">
                  <c:v>491.81299999999999</c:v>
                </c:pt>
                <c:pt idx="169">
                  <c:v>491.80700000000002</c:v>
                </c:pt>
                <c:pt idx="170">
                  <c:v>491.80099999999999</c:v>
                </c:pt>
                <c:pt idx="171">
                  <c:v>491.78599999999904</c:v>
                </c:pt>
                <c:pt idx="172">
                  <c:v>491.77</c:v>
                </c:pt>
                <c:pt idx="173">
                  <c:v>491.74900000000002</c:v>
                </c:pt>
                <c:pt idx="174">
                  <c:v>491.74</c:v>
                </c:pt>
                <c:pt idx="175">
                  <c:v>491.74299999999999</c:v>
                </c:pt>
                <c:pt idx="176">
                  <c:v>491.72799999999904</c:v>
                </c:pt>
                <c:pt idx="177">
                  <c:v>491.71599999999904</c:v>
                </c:pt>
                <c:pt idx="178">
                  <c:v>491.7</c:v>
                </c:pt>
                <c:pt idx="179">
                  <c:v>491.685</c:v>
                </c:pt>
                <c:pt idx="180">
                  <c:v>491.66399999999999</c:v>
                </c:pt>
                <c:pt idx="181">
                  <c:v>491.661</c:v>
                </c:pt>
                <c:pt idx="182">
                  <c:v>491.64499999999998</c:v>
                </c:pt>
                <c:pt idx="183">
                  <c:v>491.63</c:v>
                </c:pt>
                <c:pt idx="184">
                  <c:v>491.61500000000001</c:v>
                </c:pt>
                <c:pt idx="185">
                  <c:v>491.60899999999964</c:v>
                </c:pt>
                <c:pt idx="186">
                  <c:v>491.6</c:v>
                </c:pt>
                <c:pt idx="187">
                  <c:v>491.59099999999904</c:v>
                </c:pt>
                <c:pt idx="188">
                  <c:v>491.584</c:v>
                </c:pt>
                <c:pt idx="189">
                  <c:v>491.56599999999969</c:v>
                </c:pt>
                <c:pt idx="190">
                  <c:v>491.56</c:v>
                </c:pt>
                <c:pt idx="191">
                  <c:v>491.55399999999969</c:v>
                </c:pt>
                <c:pt idx="192">
                  <c:v>491.52</c:v>
                </c:pt>
                <c:pt idx="193">
                  <c:v>491.52</c:v>
                </c:pt>
                <c:pt idx="194">
                  <c:v>491.50799999999964</c:v>
                </c:pt>
                <c:pt idx="195">
                  <c:v>491.49299999999891</c:v>
                </c:pt>
                <c:pt idx="196">
                  <c:v>491.48999999999904</c:v>
                </c:pt>
                <c:pt idx="197">
                  <c:v>491.47499999999923</c:v>
                </c:pt>
                <c:pt idx="198">
                  <c:v>491.46599999999904</c:v>
                </c:pt>
                <c:pt idx="199">
                  <c:v>491.45599999999916</c:v>
                </c:pt>
                <c:pt idx="200">
                  <c:v>491.45</c:v>
                </c:pt>
                <c:pt idx="201">
                  <c:v>491.447</c:v>
                </c:pt>
                <c:pt idx="202">
                  <c:v>491.42599999999885</c:v>
                </c:pt>
                <c:pt idx="203">
                  <c:v>491.41399999999885</c:v>
                </c:pt>
                <c:pt idx="204">
                  <c:v>491.41999999999916</c:v>
                </c:pt>
                <c:pt idx="205">
                  <c:v>491.40799999999916</c:v>
                </c:pt>
                <c:pt idx="206">
                  <c:v>491.38299999999964</c:v>
                </c:pt>
                <c:pt idx="207">
                  <c:v>491.37400000000002</c:v>
                </c:pt>
                <c:pt idx="208">
                  <c:v>491.35899999999964</c:v>
                </c:pt>
                <c:pt idx="209">
                  <c:v>491.33799999999923</c:v>
                </c:pt>
                <c:pt idx="210">
                  <c:v>491.322</c:v>
                </c:pt>
                <c:pt idx="211">
                  <c:v>491.322</c:v>
                </c:pt>
                <c:pt idx="212">
                  <c:v>491.31900000000002</c:v>
                </c:pt>
                <c:pt idx="213">
                  <c:v>491.30099999999999</c:v>
                </c:pt>
                <c:pt idx="214">
                  <c:v>491.28599999999904</c:v>
                </c:pt>
                <c:pt idx="215">
                  <c:v>491.27699999999885</c:v>
                </c:pt>
                <c:pt idx="216">
                  <c:v>491.26099999999963</c:v>
                </c:pt>
                <c:pt idx="217">
                  <c:v>491.24900000000002</c:v>
                </c:pt>
                <c:pt idx="218">
                  <c:v>491.24599999999964</c:v>
                </c:pt>
                <c:pt idx="219">
                  <c:v>491.25799999999964</c:v>
                </c:pt>
                <c:pt idx="220">
                  <c:v>491.255</c:v>
                </c:pt>
                <c:pt idx="221">
                  <c:v>491.24299999999999</c:v>
                </c:pt>
                <c:pt idx="222">
                  <c:v>491.24</c:v>
                </c:pt>
                <c:pt idx="223">
                  <c:v>491.24299999999999</c:v>
                </c:pt>
                <c:pt idx="224">
                  <c:v>491.22799999999904</c:v>
                </c:pt>
                <c:pt idx="225">
                  <c:v>491.23699999999866</c:v>
                </c:pt>
                <c:pt idx="226">
                  <c:v>491.23399999999867</c:v>
                </c:pt>
                <c:pt idx="227">
                  <c:v>491.22199999999867</c:v>
                </c:pt>
                <c:pt idx="228">
                  <c:v>491.21599999999904</c:v>
                </c:pt>
                <c:pt idx="229">
                  <c:v>491.21</c:v>
                </c:pt>
                <c:pt idx="230">
                  <c:v>491.20699999999886</c:v>
                </c:pt>
                <c:pt idx="231">
                  <c:v>491.18799999999999</c:v>
                </c:pt>
                <c:pt idx="232">
                  <c:v>491.17</c:v>
                </c:pt>
                <c:pt idx="233">
                  <c:v>491.14900000000097</c:v>
                </c:pt>
                <c:pt idx="234">
                  <c:v>491.14299999999997</c:v>
                </c:pt>
                <c:pt idx="235">
                  <c:v>491.14299999999997</c:v>
                </c:pt>
                <c:pt idx="236">
                  <c:v>491.13900000000001</c:v>
                </c:pt>
                <c:pt idx="237">
                  <c:v>491.12400000000002</c:v>
                </c:pt>
                <c:pt idx="238">
                  <c:v>491.11200000000002</c:v>
                </c:pt>
                <c:pt idx="239">
                  <c:v>491.11200000000002</c:v>
                </c:pt>
                <c:pt idx="240">
                  <c:v>491.09399999999886</c:v>
                </c:pt>
                <c:pt idx="241">
                  <c:v>491.10599999999999</c:v>
                </c:pt>
                <c:pt idx="242">
                  <c:v>491.07900000000001</c:v>
                </c:pt>
                <c:pt idx="243">
                  <c:v>491.06599999999969</c:v>
                </c:pt>
                <c:pt idx="244">
                  <c:v>491.048</c:v>
                </c:pt>
                <c:pt idx="245">
                  <c:v>491.04199999999969</c:v>
                </c:pt>
                <c:pt idx="246">
                  <c:v>491.03599999999904</c:v>
                </c:pt>
                <c:pt idx="247">
                  <c:v>491.04199999999969</c:v>
                </c:pt>
                <c:pt idx="248">
                  <c:v>491.00799999999964</c:v>
                </c:pt>
                <c:pt idx="249">
                  <c:v>491.01499999999999</c:v>
                </c:pt>
                <c:pt idx="250">
                  <c:v>490.99599999999873</c:v>
                </c:pt>
                <c:pt idx="251">
                  <c:v>490.98399999999867</c:v>
                </c:pt>
                <c:pt idx="252">
                  <c:v>490.99599999999873</c:v>
                </c:pt>
                <c:pt idx="253">
                  <c:v>491.02099999999916</c:v>
                </c:pt>
                <c:pt idx="254">
                  <c:v>490.98399999999867</c:v>
                </c:pt>
                <c:pt idx="255">
                  <c:v>490.97799999999904</c:v>
                </c:pt>
                <c:pt idx="256">
                  <c:v>490.98099999999891</c:v>
                </c:pt>
                <c:pt idx="257">
                  <c:v>490.96599999999904</c:v>
                </c:pt>
                <c:pt idx="258">
                  <c:v>490.96899999999886</c:v>
                </c:pt>
                <c:pt idx="259">
                  <c:v>490.95699999999886</c:v>
                </c:pt>
                <c:pt idx="260">
                  <c:v>490.947</c:v>
                </c:pt>
                <c:pt idx="261">
                  <c:v>490.94099999999969</c:v>
                </c:pt>
                <c:pt idx="262">
                  <c:v>490.93799999999885</c:v>
                </c:pt>
                <c:pt idx="263">
                  <c:v>490.91699999999861</c:v>
                </c:pt>
                <c:pt idx="264">
                  <c:v>490.90799999999916</c:v>
                </c:pt>
                <c:pt idx="265">
                  <c:v>490.90799999999916</c:v>
                </c:pt>
                <c:pt idx="266">
                  <c:v>490.90199999999885</c:v>
                </c:pt>
                <c:pt idx="267">
                  <c:v>490.89599999999916</c:v>
                </c:pt>
                <c:pt idx="268">
                  <c:v>490.91099999999904</c:v>
                </c:pt>
                <c:pt idx="269">
                  <c:v>490.86500000000001</c:v>
                </c:pt>
                <c:pt idx="270">
                  <c:v>490.87099999999964</c:v>
                </c:pt>
                <c:pt idx="271">
                  <c:v>490.87099999999964</c:v>
                </c:pt>
                <c:pt idx="272">
                  <c:v>490.84699999999964</c:v>
                </c:pt>
                <c:pt idx="273">
                  <c:v>490.80700000000002</c:v>
                </c:pt>
                <c:pt idx="274">
                  <c:v>490.81</c:v>
                </c:pt>
                <c:pt idx="275">
                  <c:v>490.822</c:v>
                </c:pt>
                <c:pt idx="276">
                  <c:v>490.81900000000002</c:v>
                </c:pt>
                <c:pt idx="277">
                  <c:v>490.81299999999999</c:v>
                </c:pt>
                <c:pt idx="278">
                  <c:v>490.77699999999885</c:v>
                </c:pt>
                <c:pt idx="279">
                  <c:v>490.78899999999885</c:v>
                </c:pt>
                <c:pt idx="280">
                  <c:v>490.78299999999916</c:v>
                </c:pt>
                <c:pt idx="281">
                  <c:v>490.78299999999916</c:v>
                </c:pt>
                <c:pt idx="282">
                  <c:v>490.78599999999904</c:v>
                </c:pt>
                <c:pt idx="283">
                  <c:v>490.78</c:v>
                </c:pt>
                <c:pt idx="284">
                  <c:v>490.74900000000002</c:v>
                </c:pt>
                <c:pt idx="285">
                  <c:v>490.77099999999916</c:v>
                </c:pt>
                <c:pt idx="286">
                  <c:v>490.75200000000001</c:v>
                </c:pt>
                <c:pt idx="287">
                  <c:v>490.74599999999964</c:v>
                </c:pt>
                <c:pt idx="288">
                  <c:v>490.74599999999964</c:v>
                </c:pt>
                <c:pt idx="289">
                  <c:v>490.74</c:v>
                </c:pt>
                <c:pt idx="290">
                  <c:v>490.73099999999891</c:v>
                </c:pt>
                <c:pt idx="291">
                  <c:v>490.72499999999923</c:v>
                </c:pt>
                <c:pt idx="292">
                  <c:v>490.70400000000001</c:v>
                </c:pt>
                <c:pt idx="293">
                  <c:v>490.72799999999904</c:v>
                </c:pt>
                <c:pt idx="294">
                  <c:v>490.69799999999969</c:v>
                </c:pt>
                <c:pt idx="295">
                  <c:v>490.69799999999969</c:v>
                </c:pt>
                <c:pt idx="296">
                  <c:v>490.69099999999969</c:v>
                </c:pt>
                <c:pt idx="297">
                  <c:v>490.68200000000002</c:v>
                </c:pt>
                <c:pt idx="298">
                  <c:v>490.67899999999969</c:v>
                </c:pt>
                <c:pt idx="299">
                  <c:v>490.67899999999969</c:v>
                </c:pt>
                <c:pt idx="300">
                  <c:v>490.673</c:v>
                </c:pt>
                <c:pt idx="301">
                  <c:v>490.67</c:v>
                </c:pt>
                <c:pt idx="302">
                  <c:v>490.67</c:v>
                </c:pt>
                <c:pt idx="303">
                  <c:v>490.66699999999969</c:v>
                </c:pt>
                <c:pt idx="304">
                  <c:v>490.65800000000002</c:v>
                </c:pt>
                <c:pt idx="305">
                  <c:v>490.65499999999997</c:v>
                </c:pt>
                <c:pt idx="306">
                  <c:v>490.64600000000002</c:v>
                </c:pt>
                <c:pt idx="307">
                  <c:v>490.64000000000038</c:v>
                </c:pt>
                <c:pt idx="308">
                  <c:v>490.63</c:v>
                </c:pt>
                <c:pt idx="309">
                  <c:v>490.62400000000002</c:v>
                </c:pt>
                <c:pt idx="310">
                  <c:v>490.62400000000002</c:v>
                </c:pt>
                <c:pt idx="311">
                  <c:v>490.62400000000002</c:v>
                </c:pt>
                <c:pt idx="312">
                  <c:v>490.61200000000002</c:v>
                </c:pt>
                <c:pt idx="313">
                  <c:v>490.61500000000001</c:v>
                </c:pt>
                <c:pt idx="314">
                  <c:v>490.61200000000002</c:v>
                </c:pt>
                <c:pt idx="315">
                  <c:v>490.60300000000001</c:v>
                </c:pt>
                <c:pt idx="316">
                  <c:v>490.60899999999964</c:v>
                </c:pt>
                <c:pt idx="317">
                  <c:v>490.59099999999904</c:v>
                </c:pt>
                <c:pt idx="318">
                  <c:v>490.58799999999923</c:v>
                </c:pt>
                <c:pt idx="319">
                  <c:v>490.57599999999923</c:v>
                </c:pt>
                <c:pt idx="320">
                  <c:v>490.57599999999923</c:v>
                </c:pt>
                <c:pt idx="321">
                  <c:v>490.57</c:v>
                </c:pt>
                <c:pt idx="322">
                  <c:v>490.57299999999969</c:v>
                </c:pt>
                <c:pt idx="323">
                  <c:v>490.55399999999969</c:v>
                </c:pt>
                <c:pt idx="324">
                  <c:v>490.55399999999969</c:v>
                </c:pt>
                <c:pt idx="325">
                  <c:v>490.55399999999969</c:v>
                </c:pt>
                <c:pt idx="326">
                  <c:v>490.53599999999904</c:v>
                </c:pt>
                <c:pt idx="327">
                  <c:v>490.52699999999885</c:v>
                </c:pt>
                <c:pt idx="328">
                  <c:v>490.512</c:v>
                </c:pt>
                <c:pt idx="329">
                  <c:v>490.54500000000002</c:v>
                </c:pt>
                <c:pt idx="330">
                  <c:v>490.53299999999916</c:v>
                </c:pt>
                <c:pt idx="331">
                  <c:v>490.51499999999999</c:v>
                </c:pt>
                <c:pt idx="332">
                  <c:v>490.512</c:v>
                </c:pt>
                <c:pt idx="333">
                  <c:v>490.50900000000001</c:v>
                </c:pt>
                <c:pt idx="334">
                  <c:v>490.505</c:v>
                </c:pt>
                <c:pt idx="335">
                  <c:v>490.50200000000001</c:v>
                </c:pt>
                <c:pt idx="336">
                  <c:v>490.50200000000001</c:v>
                </c:pt>
                <c:pt idx="337">
                  <c:v>490.50200000000001</c:v>
                </c:pt>
                <c:pt idx="338">
                  <c:v>490.49599999999873</c:v>
                </c:pt>
                <c:pt idx="339">
                  <c:v>490.49299999999891</c:v>
                </c:pt>
                <c:pt idx="340">
                  <c:v>490.48699999999866</c:v>
                </c:pt>
                <c:pt idx="341">
                  <c:v>490.48699999999866</c:v>
                </c:pt>
                <c:pt idx="342">
                  <c:v>490.48399999999867</c:v>
                </c:pt>
                <c:pt idx="343">
                  <c:v>490.48099999999891</c:v>
                </c:pt>
                <c:pt idx="344">
                  <c:v>490.47799999999904</c:v>
                </c:pt>
                <c:pt idx="345">
                  <c:v>490.47499999999923</c:v>
                </c:pt>
                <c:pt idx="346">
                  <c:v>490.47499999999923</c:v>
                </c:pt>
                <c:pt idx="347">
                  <c:v>490.47499999999923</c:v>
                </c:pt>
                <c:pt idx="348">
                  <c:v>490.46899999999886</c:v>
                </c:pt>
                <c:pt idx="349">
                  <c:v>490.46299999999923</c:v>
                </c:pt>
                <c:pt idx="350">
                  <c:v>490.46</c:v>
                </c:pt>
                <c:pt idx="351">
                  <c:v>490.45699999999886</c:v>
                </c:pt>
                <c:pt idx="352">
                  <c:v>490.45400000000001</c:v>
                </c:pt>
                <c:pt idx="353">
                  <c:v>490.45099999999923</c:v>
                </c:pt>
                <c:pt idx="354">
                  <c:v>490.45099999999923</c:v>
                </c:pt>
                <c:pt idx="355">
                  <c:v>490.45400000000001</c:v>
                </c:pt>
                <c:pt idx="356">
                  <c:v>490.45099999999923</c:v>
                </c:pt>
                <c:pt idx="357">
                  <c:v>490.44499999999999</c:v>
                </c:pt>
                <c:pt idx="358">
                  <c:v>490.44799999999969</c:v>
                </c:pt>
                <c:pt idx="359">
                  <c:v>490.44499999999999</c:v>
                </c:pt>
                <c:pt idx="360">
                  <c:v>490.44099999999969</c:v>
                </c:pt>
                <c:pt idx="361">
                  <c:v>490.43799999999885</c:v>
                </c:pt>
                <c:pt idx="362">
                  <c:v>490.43199999999854</c:v>
                </c:pt>
                <c:pt idx="363">
                  <c:v>490.42599999999885</c:v>
                </c:pt>
                <c:pt idx="364">
                  <c:v>490.42299999999904</c:v>
                </c:pt>
              </c:numCache>
            </c:numRef>
          </c:val>
        </c:ser>
        <c:ser>
          <c:idx val="2"/>
          <c:order val="2"/>
          <c:tx>
            <c:strRef>
              <c:f>Sheet1!$L$2</c:f>
              <c:strCache>
                <c:ptCount val="1"/>
                <c:pt idx="0">
                  <c:v>2011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numRef>
              <c:f>Sheet1!$I$3:$I$367</c:f>
              <c:numCache>
                <c:formatCode>dd\-mmm\-yy</c:formatCode>
                <c:ptCount val="365"/>
                <c:pt idx="0">
                  <c:v>40544</c:v>
                </c:pt>
                <c:pt idx="1">
                  <c:v>40545</c:v>
                </c:pt>
                <c:pt idx="2">
                  <c:v>40546</c:v>
                </c:pt>
                <c:pt idx="3">
                  <c:v>40547</c:v>
                </c:pt>
                <c:pt idx="4">
                  <c:v>40548</c:v>
                </c:pt>
                <c:pt idx="5">
                  <c:v>40549</c:v>
                </c:pt>
                <c:pt idx="6">
                  <c:v>40550</c:v>
                </c:pt>
                <c:pt idx="7">
                  <c:v>40551</c:v>
                </c:pt>
                <c:pt idx="8">
                  <c:v>40552</c:v>
                </c:pt>
                <c:pt idx="9">
                  <c:v>40553</c:v>
                </c:pt>
                <c:pt idx="10">
                  <c:v>40554</c:v>
                </c:pt>
                <c:pt idx="11">
                  <c:v>40555</c:v>
                </c:pt>
                <c:pt idx="12">
                  <c:v>40556</c:v>
                </c:pt>
                <c:pt idx="13">
                  <c:v>40557</c:v>
                </c:pt>
                <c:pt idx="14">
                  <c:v>40558</c:v>
                </c:pt>
                <c:pt idx="15">
                  <c:v>40559</c:v>
                </c:pt>
                <c:pt idx="16">
                  <c:v>40560</c:v>
                </c:pt>
                <c:pt idx="17">
                  <c:v>40561</c:v>
                </c:pt>
                <c:pt idx="18">
                  <c:v>40562</c:v>
                </c:pt>
                <c:pt idx="19">
                  <c:v>40563</c:v>
                </c:pt>
                <c:pt idx="20">
                  <c:v>40564</c:v>
                </c:pt>
                <c:pt idx="21">
                  <c:v>40565</c:v>
                </c:pt>
                <c:pt idx="22">
                  <c:v>40566</c:v>
                </c:pt>
                <c:pt idx="23">
                  <c:v>40567</c:v>
                </c:pt>
                <c:pt idx="24">
                  <c:v>40568</c:v>
                </c:pt>
                <c:pt idx="25">
                  <c:v>40569</c:v>
                </c:pt>
                <c:pt idx="26">
                  <c:v>40570</c:v>
                </c:pt>
                <c:pt idx="27">
                  <c:v>40571</c:v>
                </c:pt>
                <c:pt idx="28">
                  <c:v>40572</c:v>
                </c:pt>
                <c:pt idx="29">
                  <c:v>40573</c:v>
                </c:pt>
                <c:pt idx="30">
                  <c:v>40574</c:v>
                </c:pt>
                <c:pt idx="31">
                  <c:v>40575</c:v>
                </c:pt>
                <c:pt idx="32">
                  <c:v>40576</c:v>
                </c:pt>
                <c:pt idx="33">
                  <c:v>40577</c:v>
                </c:pt>
                <c:pt idx="34">
                  <c:v>40578</c:v>
                </c:pt>
                <c:pt idx="35">
                  <c:v>40579</c:v>
                </c:pt>
                <c:pt idx="36">
                  <c:v>40580</c:v>
                </c:pt>
                <c:pt idx="37">
                  <c:v>40581</c:v>
                </c:pt>
                <c:pt idx="38">
                  <c:v>40582</c:v>
                </c:pt>
                <c:pt idx="39">
                  <c:v>40583</c:v>
                </c:pt>
                <c:pt idx="40">
                  <c:v>40584</c:v>
                </c:pt>
                <c:pt idx="41">
                  <c:v>40585</c:v>
                </c:pt>
                <c:pt idx="42">
                  <c:v>40586</c:v>
                </c:pt>
                <c:pt idx="43">
                  <c:v>40587</c:v>
                </c:pt>
                <c:pt idx="44">
                  <c:v>40588</c:v>
                </c:pt>
                <c:pt idx="45">
                  <c:v>40589</c:v>
                </c:pt>
                <c:pt idx="46">
                  <c:v>40590</c:v>
                </c:pt>
                <c:pt idx="47">
                  <c:v>40591</c:v>
                </c:pt>
                <c:pt idx="48">
                  <c:v>40592</c:v>
                </c:pt>
                <c:pt idx="49">
                  <c:v>40593</c:v>
                </c:pt>
                <c:pt idx="50">
                  <c:v>40594</c:v>
                </c:pt>
                <c:pt idx="51">
                  <c:v>40595</c:v>
                </c:pt>
                <c:pt idx="52">
                  <c:v>40596</c:v>
                </c:pt>
                <c:pt idx="53">
                  <c:v>40597</c:v>
                </c:pt>
                <c:pt idx="54">
                  <c:v>40598</c:v>
                </c:pt>
                <c:pt idx="55">
                  <c:v>40599</c:v>
                </c:pt>
                <c:pt idx="56">
                  <c:v>40600</c:v>
                </c:pt>
                <c:pt idx="57">
                  <c:v>40601</c:v>
                </c:pt>
                <c:pt idx="58">
                  <c:v>40602</c:v>
                </c:pt>
                <c:pt idx="59">
                  <c:v>40603</c:v>
                </c:pt>
                <c:pt idx="60">
                  <c:v>40604</c:v>
                </c:pt>
                <c:pt idx="61">
                  <c:v>40605</c:v>
                </c:pt>
                <c:pt idx="62">
                  <c:v>40606</c:v>
                </c:pt>
                <c:pt idx="63">
                  <c:v>40607</c:v>
                </c:pt>
                <c:pt idx="64">
                  <c:v>40608</c:v>
                </c:pt>
                <c:pt idx="65">
                  <c:v>40609</c:v>
                </c:pt>
                <c:pt idx="66">
                  <c:v>40610</c:v>
                </c:pt>
                <c:pt idx="67">
                  <c:v>40611</c:v>
                </c:pt>
                <c:pt idx="68">
                  <c:v>40612</c:v>
                </c:pt>
                <c:pt idx="69">
                  <c:v>40613</c:v>
                </c:pt>
                <c:pt idx="70">
                  <c:v>40614</c:v>
                </c:pt>
                <c:pt idx="71">
                  <c:v>40615</c:v>
                </c:pt>
                <c:pt idx="72">
                  <c:v>40616</c:v>
                </c:pt>
                <c:pt idx="73">
                  <c:v>40617</c:v>
                </c:pt>
                <c:pt idx="74">
                  <c:v>40618</c:v>
                </c:pt>
                <c:pt idx="75">
                  <c:v>40619</c:v>
                </c:pt>
                <c:pt idx="76">
                  <c:v>40620</c:v>
                </c:pt>
                <c:pt idx="77">
                  <c:v>40621</c:v>
                </c:pt>
                <c:pt idx="78">
                  <c:v>40622</c:v>
                </c:pt>
                <c:pt idx="79">
                  <c:v>40623</c:v>
                </c:pt>
                <c:pt idx="80">
                  <c:v>40624</c:v>
                </c:pt>
                <c:pt idx="81">
                  <c:v>40625</c:v>
                </c:pt>
                <c:pt idx="82">
                  <c:v>40626</c:v>
                </c:pt>
                <c:pt idx="83">
                  <c:v>40627</c:v>
                </c:pt>
                <c:pt idx="84">
                  <c:v>40628</c:v>
                </c:pt>
                <c:pt idx="85">
                  <c:v>40629</c:v>
                </c:pt>
                <c:pt idx="86">
                  <c:v>40630</c:v>
                </c:pt>
                <c:pt idx="87">
                  <c:v>40631</c:v>
                </c:pt>
                <c:pt idx="88">
                  <c:v>40632</c:v>
                </c:pt>
                <c:pt idx="89">
                  <c:v>40633</c:v>
                </c:pt>
                <c:pt idx="90">
                  <c:v>40634</c:v>
                </c:pt>
                <c:pt idx="91">
                  <c:v>40635</c:v>
                </c:pt>
                <c:pt idx="92">
                  <c:v>40636</c:v>
                </c:pt>
                <c:pt idx="93">
                  <c:v>40637</c:v>
                </c:pt>
                <c:pt idx="94">
                  <c:v>40638</c:v>
                </c:pt>
                <c:pt idx="95">
                  <c:v>40639</c:v>
                </c:pt>
                <c:pt idx="96">
                  <c:v>40640</c:v>
                </c:pt>
                <c:pt idx="97">
                  <c:v>40641</c:v>
                </c:pt>
                <c:pt idx="98">
                  <c:v>40642</c:v>
                </c:pt>
                <c:pt idx="99">
                  <c:v>40643</c:v>
                </c:pt>
                <c:pt idx="100">
                  <c:v>40644</c:v>
                </c:pt>
                <c:pt idx="101">
                  <c:v>40645</c:v>
                </c:pt>
                <c:pt idx="102">
                  <c:v>40646</c:v>
                </c:pt>
                <c:pt idx="103">
                  <c:v>40647</c:v>
                </c:pt>
                <c:pt idx="104">
                  <c:v>40648</c:v>
                </c:pt>
                <c:pt idx="105">
                  <c:v>40649</c:v>
                </c:pt>
                <c:pt idx="106">
                  <c:v>40650</c:v>
                </c:pt>
                <c:pt idx="107">
                  <c:v>40651</c:v>
                </c:pt>
                <c:pt idx="108">
                  <c:v>40652</c:v>
                </c:pt>
                <c:pt idx="109">
                  <c:v>40653</c:v>
                </c:pt>
                <c:pt idx="110">
                  <c:v>40654</c:v>
                </c:pt>
                <c:pt idx="111">
                  <c:v>40655</c:v>
                </c:pt>
                <c:pt idx="112">
                  <c:v>40656</c:v>
                </c:pt>
                <c:pt idx="113">
                  <c:v>40657</c:v>
                </c:pt>
                <c:pt idx="114">
                  <c:v>40658</c:v>
                </c:pt>
                <c:pt idx="115">
                  <c:v>40659</c:v>
                </c:pt>
                <c:pt idx="116">
                  <c:v>40660</c:v>
                </c:pt>
                <c:pt idx="117">
                  <c:v>40661</c:v>
                </c:pt>
                <c:pt idx="118">
                  <c:v>40662</c:v>
                </c:pt>
                <c:pt idx="119">
                  <c:v>40663</c:v>
                </c:pt>
                <c:pt idx="120">
                  <c:v>40664</c:v>
                </c:pt>
                <c:pt idx="121">
                  <c:v>40665</c:v>
                </c:pt>
                <c:pt idx="122">
                  <c:v>40666</c:v>
                </c:pt>
                <c:pt idx="123">
                  <c:v>40667</c:v>
                </c:pt>
                <c:pt idx="124">
                  <c:v>40668</c:v>
                </c:pt>
                <c:pt idx="125">
                  <c:v>40669</c:v>
                </c:pt>
                <c:pt idx="126">
                  <c:v>40670</c:v>
                </c:pt>
                <c:pt idx="127">
                  <c:v>40671</c:v>
                </c:pt>
                <c:pt idx="128">
                  <c:v>40672</c:v>
                </c:pt>
                <c:pt idx="129">
                  <c:v>40673</c:v>
                </c:pt>
                <c:pt idx="130">
                  <c:v>40674</c:v>
                </c:pt>
                <c:pt idx="131">
                  <c:v>40675</c:v>
                </c:pt>
                <c:pt idx="132">
                  <c:v>40676</c:v>
                </c:pt>
                <c:pt idx="133">
                  <c:v>40677</c:v>
                </c:pt>
                <c:pt idx="134">
                  <c:v>40678</c:v>
                </c:pt>
                <c:pt idx="135">
                  <c:v>40679</c:v>
                </c:pt>
                <c:pt idx="136">
                  <c:v>40680</c:v>
                </c:pt>
                <c:pt idx="137">
                  <c:v>40681</c:v>
                </c:pt>
                <c:pt idx="138">
                  <c:v>40682</c:v>
                </c:pt>
                <c:pt idx="139">
                  <c:v>40683</c:v>
                </c:pt>
                <c:pt idx="140">
                  <c:v>40684</c:v>
                </c:pt>
                <c:pt idx="141">
                  <c:v>40685</c:v>
                </c:pt>
                <c:pt idx="142">
                  <c:v>40686</c:v>
                </c:pt>
                <c:pt idx="143">
                  <c:v>40687</c:v>
                </c:pt>
                <c:pt idx="144">
                  <c:v>40688</c:v>
                </c:pt>
                <c:pt idx="145">
                  <c:v>40689</c:v>
                </c:pt>
                <c:pt idx="146">
                  <c:v>40690</c:v>
                </c:pt>
                <c:pt idx="147">
                  <c:v>40691</c:v>
                </c:pt>
                <c:pt idx="148">
                  <c:v>40692</c:v>
                </c:pt>
                <c:pt idx="149">
                  <c:v>40693</c:v>
                </c:pt>
                <c:pt idx="150">
                  <c:v>40694</c:v>
                </c:pt>
                <c:pt idx="151">
                  <c:v>40695</c:v>
                </c:pt>
                <c:pt idx="152">
                  <c:v>40696</c:v>
                </c:pt>
                <c:pt idx="153">
                  <c:v>40697</c:v>
                </c:pt>
                <c:pt idx="154">
                  <c:v>40698</c:v>
                </c:pt>
                <c:pt idx="155">
                  <c:v>40699</c:v>
                </c:pt>
                <c:pt idx="156">
                  <c:v>40700</c:v>
                </c:pt>
                <c:pt idx="157">
                  <c:v>40701</c:v>
                </c:pt>
                <c:pt idx="158">
                  <c:v>40702</c:v>
                </c:pt>
                <c:pt idx="159">
                  <c:v>40703</c:v>
                </c:pt>
                <c:pt idx="160">
                  <c:v>40704</c:v>
                </c:pt>
                <c:pt idx="161">
                  <c:v>40705</c:v>
                </c:pt>
                <c:pt idx="162">
                  <c:v>40706</c:v>
                </c:pt>
                <c:pt idx="163">
                  <c:v>40707</c:v>
                </c:pt>
                <c:pt idx="164">
                  <c:v>40708</c:v>
                </c:pt>
                <c:pt idx="165">
                  <c:v>40709</c:v>
                </c:pt>
                <c:pt idx="166">
                  <c:v>40710</c:v>
                </c:pt>
                <c:pt idx="167">
                  <c:v>40711</c:v>
                </c:pt>
                <c:pt idx="168">
                  <c:v>40712</c:v>
                </c:pt>
                <c:pt idx="169">
                  <c:v>40713</c:v>
                </c:pt>
                <c:pt idx="170">
                  <c:v>40714</c:v>
                </c:pt>
                <c:pt idx="171">
                  <c:v>40715</c:v>
                </c:pt>
                <c:pt idx="172">
                  <c:v>40716</c:v>
                </c:pt>
                <c:pt idx="173">
                  <c:v>40717</c:v>
                </c:pt>
                <c:pt idx="174">
                  <c:v>40718</c:v>
                </c:pt>
                <c:pt idx="175">
                  <c:v>40719</c:v>
                </c:pt>
                <c:pt idx="176">
                  <c:v>40720</c:v>
                </c:pt>
                <c:pt idx="177">
                  <c:v>40721</c:v>
                </c:pt>
                <c:pt idx="178">
                  <c:v>40722</c:v>
                </c:pt>
                <c:pt idx="179">
                  <c:v>40723</c:v>
                </c:pt>
                <c:pt idx="180">
                  <c:v>40724</c:v>
                </c:pt>
                <c:pt idx="181">
                  <c:v>40725</c:v>
                </c:pt>
                <c:pt idx="182">
                  <c:v>40726</c:v>
                </c:pt>
                <c:pt idx="183">
                  <c:v>40727</c:v>
                </c:pt>
                <c:pt idx="184">
                  <c:v>40728</c:v>
                </c:pt>
                <c:pt idx="185">
                  <c:v>40729</c:v>
                </c:pt>
                <c:pt idx="186">
                  <c:v>40730</c:v>
                </c:pt>
                <c:pt idx="187">
                  <c:v>40731</c:v>
                </c:pt>
                <c:pt idx="188">
                  <c:v>40732</c:v>
                </c:pt>
                <c:pt idx="189">
                  <c:v>40733</c:v>
                </c:pt>
                <c:pt idx="190">
                  <c:v>40734</c:v>
                </c:pt>
                <c:pt idx="191">
                  <c:v>40735</c:v>
                </c:pt>
                <c:pt idx="192">
                  <c:v>40736</c:v>
                </c:pt>
                <c:pt idx="193">
                  <c:v>40737</c:v>
                </c:pt>
                <c:pt idx="194">
                  <c:v>40738</c:v>
                </c:pt>
                <c:pt idx="195">
                  <c:v>40739</c:v>
                </c:pt>
                <c:pt idx="196">
                  <c:v>40740</c:v>
                </c:pt>
                <c:pt idx="197">
                  <c:v>40741</c:v>
                </c:pt>
                <c:pt idx="198">
                  <c:v>40742</c:v>
                </c:pt>
                <c:pt idx="199">
                  <c:v>40743</c:v>
                </c:pt>
                <c:pt idx="200">
                  <c:v>40744</c:v>
                </c:pt>
                <c:pt idx="201">
                  <c:v>40745</c:v>
                </c:pt>
                <c:pt idx="202">
                  <c:v>40746</c:v>
                </c:pt>
                <c:pt idx="203">
                  <c:v>40747</c:v>
                </c:pt>
                <c:pt idx="204">
                  <c:v>40748</c:v>
                </c:pt>
                <c:pt idx="205">
                  <c:v>40749</c:v>
                </c:pt>
                <c:pt idx="206">
                  <c:v>40750</c:v>
                </c:pt>
                <c:pt idx="207">
                  <c:v>40751</c:v>
                </c:pt>
                <c:pt idx="208">
                  <c:v>40752</c:v>
                </c:pt>
                <c:pt idx="209">
                  <c:v>40753</c:v>
                </c:pt>
                <c:pt idx="210">
                  <c:v>40754</c:v>
                </c:pt>
                <c:pt idx="211">
                  <c:v>40755</c:v>
                </c:pt>
                <c:pt idx="212">
                  <c:v>40756</c:v>
                </c:pt>
                <c:pt idx="213">
                  <c:v>40757</c:v>
                </c:pt>
                <c:pt idx="214">
                  <c:v>40758</c:v>
                </c:pt>
                <c:pt idx="215">
                  <c:v>40759</c:v>
                </c:pt>
                <c:pt idx="216">
                  <c:v>40760</c:v>
                </c:pt>
                <c:pt idx="217">
                  <c:v>40761</c:v>
                </c:pt>
                <c:pt idx="218">
                  <c:v>40762</c:v>
                </c:pt>
                <c:pt idx="219">
                  <c:v>40763</c:v>
                </c:pt>
                <c:pt idx="220">
                  <c:v>40764</c:v>
                </c:pt>
                <c:pt idx="221">
                  <c:v>40765</c:v>
                </c:pt>
                <c:pt idx="222">
                  <c:v>40766</c:v>
                </c:pt>
                <c:pt idx="223">
                  <c:v>40767</c:v>
                </c:pt>
                <c:pt idx="224">
                  <c:v>40768</c:v>
                </c:pt>
                <c:pt idx="225">
                  <c:v>40769</c:v>
                </c:pt>
                <c:pt idx="226">
                  <c:v>40770</c:v>
                </c:pt>
                <c:pt idx="227">
                  <c:v>40771</c:v>
                </c:pt>
                <c:pt idx="228">
                  <c:v>40772</c:v>
                </c:pt>
                <c:pt idx="229">
                  <c:v>40773</c:v>
                </c:pt>
                <c:pt idx="230">
                  <c:v>40774</c:v>
                </c:pt>
                <c:pt idx="231">
                  <c:v>40775</c:v>
                </c:pt>
                <c:pt idx="232">
                  <c:v>40776</c:v>
                </c:pt>
                <c:pt idx="233">
                  <c:v>40777</c:v>
                </c:pt>
                <c:pt idx="234">
                  <c:v>40778</c:v>
                </c:pt>
                <c:pt idx="235">
                  <c:v>40779</c:v>
                </c:pt>
                <c:pt idx="236">
                  <c:v>40780</c:v>
                </c:pt>
                <c:pt idx="237">
                  <c:v>40781</c:v>
                </c:pt>
                <c:pt idx="238">
                  <c:v>40782</c:v>
                </c:pt>
                <c:pt idx="239">
                  <c:v>40783</c:v>
                </c:pt>
                <c:pt idx="240">
                  <c:v>40784</c:v>
                </c:pt>
                <c:pt idx="241">
                  <c:v>40785</c:v>
                </c:pt>
                <c:pt idx="242">
                  <c:v>40786</c:v>
                </c:pt>
                <c:pt idx="243">
                  <c:v>40787</c:v>
                </c:pt>
                <c:pt idx="244">
                  <c:v>40788</c:v>
                </c:pt>
                <c:pt idx="245">
                  <c:v>40789</c:v>
                </c:pt>
                <c:pt idx="246">
                  <c:v>40790</c:v>
                </c:pt>
                <c:pt idx="247">
                  <c:v>40791</c:v>
                </c:pt>
                <c:pt idx="248">
                  <c:v>40792</c:v>
                </c:pt>
                <c:pt idx="249">
                  <c:v>40793</c:v>
                </c:pt>
                <c:pt idx="250">
                  <c:v>40794</c:v>
                </c:pt>
                <c:pt idx="251">
                  <c:v>40795</c:v>
                </c:pt>
                <c:pt idx="252">
                  <c:v>40796</c:v>
                </c:pt>
                <c:pt idx="253">
                  <c:v>40797</c:v>
                </c:pt>
                <c:pt idx="254">
                  <c:v>40798</c:v>
                </c:pt>
                <c:pt idx="255">
                  <c:v>40799</c:v>
                </c:pt>
                <c:pt idx="256">
                  <c:v>40800</c:v>
                </c:pt>
                <c:pt idx="257">
                  <c:v>40801</c:v>
                </c:pt>
                <c:pt idx="258">
                  <c:v>40802</c:v>
                </c:pt>
                <c:pt idx="259">
                  <c:v>40803</c:v>
                </c:pt>
                <c:pt idx="260">
                  <c:v>40804</c:v>
                </c:pt>
                <c:pt idx="261">
                  <c:v>40805</c:v>
                </c:pt>
                <c:pt idx="262">
                  <c:v>40806</c:v>
                </c:pt>
                <c:pt idx="263">
                  <c:v>40807</c:v>
                </c:pt>
                <c:pt idx="264">
                  <c:v>40808</c:v>
                </c:pt>
                <c:pt idx="265">
                  <c:v>40809</c:v>
                </c:pt>
                <c:pt idx="266">
                  <c:v>40810</c:v>
                </c:pt>
                <c:pt idx="267">
                  <c:v>40811</c:v>
                </c:pt>
                <c:pt idx="268">
                  <c:v>40812</c:v>
                </c:pt>
                <c:pt idx="269">
                  <c:v>40813</c:v>
                </c:pt>
                <c:pt idx="270">
                  <c:v>40814</c:v>
                </c:pt>
                <c:pt idx="271">
                  <c:v>40815</c:v>
                </c:pt>
                <c:pt idx="272">
                  <c:v>40816</c:v>
                </c:pt>
                <c:pt idx="273">
                  <c:v>40817</c:v>
                </c:pt>
                <c:pt idx="274">
                  <c:v>40818</c:v>
                </c:pt>
                <c:pt idx="275">
                  <c:v>40819</c:v>
                </c:pt>
                <c:pt idx="276">
                  <c:v>40820</c:v>
                </c:pt>
                <c:pt idx="277">
                  <c:v>40821</c:v>
                </c:pt>
                <c:pt idx="278">
                  <c:v>40822</c:v>
                </c:pt>
                <c:pt idx="279">
                  <c:v>40823</c:v>
                </c:pt>
                <c:pt idx="280">
                  <c:v>40824</c:v>
                </c:pt>
                <c:pt idx="281">
                  <c:v>40825</c:v>
                </c:pt>
                <c:pt idx="282">
                  <c:v>40826</c:v>
                </c:pt>
                <c:pt idx="283">
                  <c:v>40827</c:v>
                </c:pt>
                <c:pt idx="284">
                  <c:v>40828</c:v>
                </c:pt>
                <c:pt idx="285">
                  <c:v>40829</c:v>
                </c:pt>
                <c:pt idx="286">
                  <c:v>40830</c:v>
                </c:pt>
                <c:pt idx="287">
                  <c:v>40831</c:v>
                </c:pt>
                <c:pt idx="288">
                  <c:v>40832</c:v>
                </c:pt>
                <c:pt idx="289">
                  <c:v>40833</c:v>
                </c:pt>
                <c:pt idx="290">
                  <c:v>40834</c:v>
                </c:pt>
                <c:pt idx="291">
                  <c:v>40835</c:v>
                </c:pt>
                <c:pt idx="292">
                  <c:v>40836</c:v>
                </c:pt>
                <c:pt idx="293">
                  <c:v>40837</c:v>
                </c:pt>
                <c:pt idx="294">
                  <c:v>40838</c:v>
                </c:pt>
                <c:pt idx="295">
                  <c:v>40839</c:v>
                </c:pt>
                <c:pt idx="296">
                  <c:v>40840</c:v>
                </c:pt>
                <c:pt idx="297">
                  <c:v>40841</c:v>
                </c:pt>
                <c:pt idx="298">
                  <c:v>40842</c:v>
                </c:pt>
                <c:pt idx="299">
                  <c:v>40843</c:v>
                </c:pt>
                <c:pt idx="300">
                  <c:v>40844</c:v>
                </c:pt>
                <c:pt idx="301">
                  <c:v>40845</c:v>
                </c:pt>
                <c:pt idx="302">
                  <c:v>40846</c:v>
                </c:pt>
                <c:pt idx="303">
                  <c:v>40847</c:v>
                </c:pt>
                <c:pt idx="304">
                  <c:v>40848</c:v>
                </c:pt>
                <c:pt idx="305">
                  <c:v>40849</c:v>
                </c:pt>
                <c:pt idx="306">
                  <c:v>40850</c:v>
                </c:pt>
                <c:pt idx="307">
                  <c:v>40851</c:v>
                </c:pt>
                <c:pt idx="308">
                  <c:v>40852</c:v>
                </c:pt>
                <c:pt idx="309">
                  <c:v>40853</c:v>
                </c:pt>
                <c:pt idx="310">
                  <c:v>40854</c:v>
                </c:pt>
                <c:pt idx="311">
                  <c:v>40855</c:v>
                </c:pt>
                <c:pt idx="312">
                  <c:v>40856</c:v>
                </c:pt>
                <c:pt idx="313">
                  <c:v>40857</c:v>
                </c:pt>
                <c:pt idx="314">
                  <c:v>40858</c:v>
                </c:pt>
                <c:pt idx="315">
                  <c:v>40859</c:v>
                </c:pt>
                <c:pt idx="316">
                  <c:v>40860</c:v>
                </c:pt>
                <c:pt idx="317">
                  <c:v>40861</c:v>
                </c:pt>
                <c:pt idx="318">
                  <c:v>40862</c:v>
                </c:pt>
                <c:pt idx="319">
                  <c:v>40863</c:v>
                </c:pt>
                <c:pt idx="320">
                  <c:v>40864</c:v>
                </c:pt>
                <c:pt idx="321">
                  <c:v>40865</c:v>
                </c:pt>
                <c:pt idx="322">
                  <c:v>40866</c:v>
                </c:pt>
                <c:pt idx="323">
                  <c:v>40867</c:v>
                </c:pt>
                <c:pt idx="324">
                  <c:v>40868</c:v>
                </c:pt>
                <c:pt idx="325">
                  <c:v>40869</c:v>
                </c:pt>
                <c:pt idx="326">
                  <c:v>40870</c:v>
                </c:pt>
                <c:pt idx="327">
                  <c:v>40871</c:v>
                </c:pt>
                <c:pt idx="328">
                  <c:v>40872</c:v>
                </c:pt>
                <c:pt idx="329">
                  <c:v>40873</c:v>
                </c:pt>
                <c:pt idx="330">
                  <c:v>40874</c:v>
                </c:pt>
                <c:pt idx="331">
                  <c:v>40875</c:v>
                </c:pt>
                <c:pt idx="332">
                  <c:v>40876</c:v>
                </c:pt>
                <c:pt idx="333">
                  <c:v>40877</c:v>
                </c:pt>
                <c:pt idx="334">
                  <c:v>40878</c:v>
                </c:pt>
                <c:pt idx="335">
                  <c:v>40879</c:v>
                </c:pt>
                <c:pt idx="336">
                  <c:v>40880</c:v>
                </c:pt>
                <c:pt idx="337">
                  <c:v>40881</c:v>
                </c:pt>
                <c:pt idx="338">
                  <c:v>40882</c:v>
                </c:pt>
                <c:pt idx="339">
                  <c:v>40883</c:v>
                </c:pt>
                <c:pt idx="340">
                  <c:v>40884</c:v>
                </c:pt>
                <c:pt idx="341">
                  <c:v>40885</c:v>
                </c:pt>
                <c:pt idx="342">
                  <c:v>40886</c:v>
                </c:pt>
                <c:pt idx="343">
                  <c:v>40887</c:v>
                </c:pt>
                <c:pt idx="344">
                  <c:v>40888</c:v>
                </c:pt>
                <c:pt idx="345">
                  <c:v>40889</c:v>
                </c:pt>
                <c:pt idx="346">
                  <c:v>40890</c:v>
                </c:pt>
                <c:pt idx="347">
                  <c:v>40891</c:v>
                </c:pt>
                <c:pt idx="348">
                  <c:v>40892</c:v>
                </c:pt>
                <c:pt idx="349">
                  <c:v>40893</c:v>
                </c:pt>
                <c:pt idx="350">
                  <c:v>40894</c:v>
                </c:pt>
                <c:pt idx="351">
                  <c:v>40895</c:v>
                </c:pt>
                <c:pt idx="352">
                  <c:v>40896</c:v>
                </c:pt>
                <c:pt idx="353">
                  <c:v>40897</c:v>
                </c:pt>
                <c:pt idx="354">
                  <c:v>40898</c:v>
                </c:pt>
                <c:pt idx="355">
                  <c:v>40899</c:v>
                </c:pt>
                <c:pt idx="356">
                  <c:v>40900</c:v>
                </c:pt>
                <c:pt idx="357">
                  <c:v>40901</c:v>
                </c:pt>
                <c:pt idx="358">
                  <c:v>40902</c:v>
                </c:pt>
                <c:pt idx="359">
                  <c:v>40903</c:v>
                </c:pt>
                <c:pt idx="360">
                  <c:v>40904</c:v>
                </c:pt>
                <c:pt idx="361">
                  <c:v>40905</c:v>
                </c:pt>
                <c:pt idx="362">
                  <c:v>40906</c:v>
                </c:pt>
                <c:pt idx="363">
                  <c:v>40907</c:v>
                </c:pt>
                <c:pt idx="364">
                  <c:v>40908</c:v>
                </c:pt>
              </c:numCache>
            </c:numRef>
          </c:cat>
          <c:val>
            <c:numRef>
              <c:f>Sheet1!$L$3:$L$367</c:f>
              <c:numCache>
                <c:formatCode>General</c:formatCode>
                <c:ptCount val="365"/>
                <c:pt idx="0">
                  <c:v>490.28999999999917</c:v>
                </c:pt>
                <c:pt idx="1">
                  <c:v>490.29099999999897</c:v>
                </c:pt>
                <c:pt idx="2">
                  <c:v>490.28699999999861</c:v>
                </c:pt>
                <c:pt idx="3">
                  <c:v>490.28399999999885</c:v>
                </c:pt>
                <c:pt idx="4">
                  <c:v>490.28500000000003</c:v>
                </c:pt>
                <c:pt idx="5">
                  <c:v>490.28199999999873</c:v>
                </c:pt>
                <c:pt idx="6">
                  <c:v>490.28399999999885</c:v>
                </c:pt>
                <c:pt idx="7">
                  <c:v>490.28399999999885</c:v>
                </c:pt>
                <c:pt idx="8">
                  <c:v>490.28500000000003</c:v>
                </c:pt>
                <c:pt idx="9">
                  <c:v>490.28199999999873</c:v>
                </c:pt>
                <c:pt idx="10">
                  <c:v>490.27799999999917</c:v>
                </c:pt>
                <c:pt idx="11">
                  <c:v>490.279</c:v>
                </c:pt>
                <c:pt idx="12">
                  <c:v>490.279</c:v>
                </c:pt>
                <c:pt idx="13">
                  <c:v>490.28199999999873</c:v>
                </c:pt>
                <c:pt idx="14">
                  <c:v>490.28199999999873</c:v>
                </c:pt>
                <c:pt idx="15">
                  <c:v>490.28299999999916</c:v>
                </c:pt>
                <c:pt idx="16">
                  <c:v>490.28299999999916</c:v>
                </c:pt>
                <c:pt idx="17">
                  <c:v>490.27799999999917</c:v>
                </c:pt>
                <c:pt idx="18">
                  <c:v>490.27799999999917</c:v>
                </c:pt>
                <c:pt idx="19">
                  <c:v>490.2759999999991</c:v>
                </c:pt>
                <c:pt idx="20">
                  <c:v>490.2759999999991</c:v>
                </c:pt>
                <c:pt idx="21">
                  <c:v>490.27299999999963</c:v>
                </c:pt>
                <c:pt idx="22">
                  <c:v>490.27199999999885</c:v>
                </c:pt>
                <c:pt idx="23">
                  <c:v>490.27099999999916</c:v>
                </c:pt>
                <c:pt idx="24">
                  <c:v>490.26799999999969</c:v>
                </c:pt>
                <c:pt idx="25">
                  <c:v>490.267</c:v>
                </c:pt>
                <c:pt idx="26">
                  <c:v>490.26599999999917</c:v>
                </c:pt>
                <c:pt idx="27">
                  <c:v>490.26499999999999</c:v>
                </c:pt>
                <c:pt idx="28">
                  <c:v>490.26499999999999</c:v>
                </c:pt>
                <c:pt idx="29">
                  <c:v>490.26299999999969</c:v>
                </c:pt>
                <c:pt idx="30">
                  <c:v>490.262</c:v>
                </c:pt>
                <c:pt idx="31">
                  <c:v>490.25799999999964</c:v>
                </c:pt>
                <c:pt idx="32">
                  <c:v>490.255</c:v>
                </c:pt>
                <c:pt idx="33">
                  <c:v>490.255</c:v>
                </c:pt>
                <c:pt idx="34">
                  <c:v>490.255</c:v>
                </c:pt>
                <c:pt idx="35">
                  <c:v>490.25799999999964</c:v>
                </c:pt>
                <c:pt idx="36">
                  <c:v>490.25700000000001</c:v>
                </c:pt>
                <c:pt idx="37">
                  <c:v>490.25400000000002</c:v>
                </c:pt>
                <c:pt idx="38">
                  <c:v>490.25</c:v>
                </c:pt>
                <c:pt idx="39">
                  <c:v>490.25</c:v>
                </c:pt>
                <c:pt idx="40">
                  <c:v>490.25</c:v>
                </c:pt>
                <c:pt idx="41">
                  <c:v>490.24900000000002</c:v>
                </c:pt>
                <c:pt idx="42">
                  <c:v>490.24700000000001</c:v>
                </c:pt>
                <c:pt idx="43">
                  <c:v>490.24599999999964</c:v>
                </c:pt>
                <c:pt idx="44">
                  <c:v>490.245</c:v>
                </c:pt>
                <c:pt idx="45">
                  <c:v>490.24299999999999</c:v>
                </c:pt>
                <c:pt idx="46">
                  <c:v>490.24599999999964</c:v>
                </c:pt>
                <c:pt idx="47">
                  <c:v>490.24400000000031</c:v>
                </c:pt>
                <c:pt idx="48">
                  <c:v>490.24099999999999</c:v>
                </c:pt>
                <c:pt idx="49">
                  <c:v>490.24099999999999</c:v>
                </c:pt>
                <c:pt idx="50">
                  <c:v>490.24</c:v>
                </c:pt>
                <c:pt idx="51">
                  <c:v>490.23599999999885</c:v>
                </c:pt>
                <c:pt idx="52">
                  <c:v>490.23599999999885</c:v>
                </c:pt>
                <c:pt idx="53">
                  <c:v>490.23399999999867</c:v>
                </c:pt>
                <c:pt idx="54">
                  <c:v>490.23200000000003</c:v>
                </c:pt>
                <c:pt idx="55">
                  <c:v>490.22899999999879</c:v>
                </c:pt>
                <c:pt idx="56">
                  <c:v>490.22799999999904</c:v>
                </c:pt>
                <c:pt idx="57">
                  <c:v>490.22899999999879</c:v>
                </c:pt>
                <c:pt idx="58">
                  <c:v>490.23200000000003</c:v>
                </c:pt>
                <c:pt idx="59">
                  <c:v>490.22699999999861</c:v>
                </c:pt>
                <c:pt idx="60">
                  <c:v>490.22599999999903</c:v>
                </c:pt>
                <c:pt idx="61">
                  <c:v>490.22499999999923</c:v>
                </c:pt>
                <c:pt idx="62">
                  <c:v>490.22299999999916</c:v>
                </c:pt>
                <c:pt idx="63">
                  <c:v>490.22299999999916</c:v>
                </c:pt>
                <c:pt idx="64">
                  <c:v>490.22399999999885</c:v>
                </c:pt>
                <c:pt idx="65">
                  <c:v>490.22099999999904</c:v>
                </c:pt>
                <c:pt idx="66">
                  <c:v>490.21999999999969</c:v>
                </c:pt>
                <c:pt idx="67">
                  <c:v>490.21799999999917</c:v>
                </c:pt>
                <c:pt idx="68">
                  <c:v>490.21599999999904</c:v>
                </c:pt>
                <c:pt idx="69">
                  <c:v>490.21599999999904</c:v>
                </c:pt>
                <c:pt idx="70">
                  <c:v>490.214</c:v>
                </c:pt>
                <c:pt idx="71">
                  <c:v>490.21099999999916</c:v>
                </c:pt>
                <c:pt idx="72">
                  <c:v>490.209</c:v>
                </c:pt>
                <c:pt idx="73">
                  <c:v>490.209</c:v>
                </c:pt>
                <c:pt idx="74">
                  <c:v>490.20800000000003</c:v>
                </c:pt>
                <c:pt idx="75">
                  <c:v>490.20800000000003</c:v>
                </c:pt>
                <c:pt idx="76">
                  <c:v>490.20599999999916</c:v>
                </c:pt>
                <c:pt idx="77">
                  <c:v>490.20599999999916</c:v>
                </c:pt>
                <c:pt idx="78">
                  <c:v>490.20599999999916</c:v>
                </c:pt>
                <c:pt idx="79">
                  <c:v>490.20800000000003</c:v>
                </c:pt>
                <c:pt idx="80">
                  <c:v>490.21199999999885</c:v>
                </c:pt>
                <c:pt idx="81">
                  <c:v>490.209</c:v>
                </c:pt>
                <c:pt idx="82">
                  <c:v>490.209</c:v>
                </c:pt>
                <c:pt idx="83">
                  <c:v>490.21</c:v>
                </c:pt>
                <c:pt idx="84">
                  <c:v>490.209</c:v>
                </c:pt>
                <c:pt idx="85">
                  <c:v>490.20800000000003</c:v>
                </c:pt>
                <c:pt idx="86">
                  <c:v>490.20800000000003</c:v>
                </c:pt>
                <c:pt idx="87">
                  <c:v>490.20599999999916</c:v>
                </c:pt>
                <c:pt idx="88">
                  <c:v>490.20699999999886</c:v>
                </c:pt>
                <c:pt idx="89">
                  <c:v>490.20400000000001</c:v>
                </c:pt>
                <c:pt idx="90">
                  <c:v>490.20400000000001</c:v>
                </c:pt>
                <c:pt idx="91">
                  <c:v>490.20599999999916</c:v>
                </c:pt>
                <c:pt idx="92">
                  <c:v>490.209</c:v>
                </c:pt>
                <c:pt idx="93">
                  <c:v>490.214</c:v>
                </c:pt>
                <c:pt idx="94">
                  <c:v>490.22399999999885</c:v>
                </c:pt>
                <c:pt idx="95">
                  <c:v>490.24200000000002</c:v>
                </c:pt>
                <c:pt idx="96">
                  <c:v>490.274</c:v>
                </c:pt>
                <c:pt idx="97">
                  <c:v>490.315</c:v>
                </c:pt>
                <c:pt idx="98">
                  <c:v>490.36</c:v>
                </c:pt>
                <c:pt idx="99">
                  <c:v>490.41599999999897</c:v>
                </c:pt>
                <c:pt idx="100">
                  <c:v>490.47399999999885</c:v>
                </c:pt>
                <c:pt idx="101">
                  <c:v>490.53399999999885</c:v>
                </c:pt>
                <c:pt idx="102">
                  <c:v>490.60399999999993</c:v>
                </c:pt>
                <c:pt idx="103">
                  <c:v>490.67899999999969</c:v>
                </c:pt>
                <c:pt idx="104">
                  <c:v>490.75900000000001</c:v>
                </c:pt>
                <c:pt idx="105">
                  <c:v>490.84000000000032</c:v>
                </c:pt>
                <c:pt idx="106">
                  <c:v>490.92200000000003</c:v>
                </c:pt>
                <c:pt idx="107">
                  <c:v>491</c:v>
                </c:pt>
                <c:pt idx="108">
                  <c:v>491.07900000000001</c:v>
                </c:pt>
                <c:pt idx="109">
                  <c:v>491.15499999999997</c:v>
                </c:pt>
                <c:pt idx="110">
                  <c:v>491.22999999999917</c:v>
                </c:pt>
                <c:pt idx="111">
                  <c:v>491.29700000000003</c:v>
                </c:pt>
                <c:pt idx="112">
                  <c:v>491.35899999999964</c:v>
                </c:pt>
                <c:pt idx="113">
                  <c:v>491.42099999999886</c:v>
                </c:pt>
                <c:pt idx="114">
                  <c:v>491.48299999999904</c:v>
                </c:pt>
                <c:pt idx="115">
                  <c:v>491.53599999999904</c:v>
                </c:pt>
                <c:pt idx="116">
                  <c:v>491.58599999999916</c:v>
                </c:pt>
                <c:pt idx="117">
                  <c:v>491.63599999999963</c:v>
                </c:pt>
                <c:pt idx="118">
                  <c:v>491.702</c:v>
                </c:pt>
                <c:pt idx="119">
                  <c:v>491.745</c:v>
                </c:pt>
                <c:pt idx="120">
                  <c:v>491.75900000000001</c:v>
                </c:pt>
                <c:pt idx="121">
                  <c:v>491.78399999999885</c:v>
                </c:pt>
                <c:pt idx="122">
                  <c:v>491.80799999999999</c:v>
                </c:pt>
                <c:pt idx="123">
                  <c:v>491.84399999999999</c:v>
                </c:pt>
                <c:pt idx="124">
                  <c:v>491.86900000000031</c:v>
                </c:pt>
                <c:pt idx="125">
                  <c:v>491.89299999999969</c:v>
                </c:pt>
                <c:pt idx="126">
                  <c:v>491.91399999999885</c:v>
                </c:pt>
                <c:pt idx="127">
                  <c:v>491.94</c:v>
                </c:pt>
                <c:pt idx="128">
                  <c:v>491.95699999999886</c:v>
                </c:pt>
                <c:pt idx="129">
                  <c:v>491.96699999999879</c:v>
                </c:pt>
                <c:pt idx="130">
                  <c:v>491.96699999999879</c:v>
                </c:pt>
                <c:pt idx="131">
                  <c:v>491.96999999999969</c:v>
                </c:pt>
                <c:pt idx="132">
                  <c:v>491.96799999999917</c:v>
                </c:pt>
                <c:pt idx="133">
                  <c:v>491.959</c:v>
                </c:pt>
                <c:pt idx="134">
                  <c:v>491.94600000000003</c:v>
                </c:pt>
                <c:pt idx="135">
                  <c:v>491.91399999999885</c:v>
                </c:pt>
                <c:pt idx="136">
                  <c:v>491.91799999999904</c:v>
                </c:pt>
                <c:pt idx="137">
                  <c:v>491.92200000000003</c:v>
                </c:pt>
                <c:pt idx="138">
                  <c:v>491.91399999999885</c:v>
                </c:pt>
                <c:pt idx="139">
                  <c:v>491.90599999999904</c:v>
                </c:pt>
                <c:pt idx="140">
                  <c:v>491.89799999999963</c:v>
                </c:pt>
                <c:pt idx="141">
                  <c:v>491.89099999999917</c:v>
                </c:pt>
                <c:pt idx="142">
                  <c:v>491.89299999999969</c:v>
                </c:pt>
                <c:pt idx="143">
                  <c:v>491.88200000000001</c:v>
                </c:pt>
                <c:pt idx="144">
                  <c:v>491.86599999999999</c:v>
                </c:pt>
                <c:pt idx="145">
                  <c:v>491.84199999999993</c:v>
                </c:pt>
                <c:pt idx="146">
                  <c:v>491.85199999999969</c:v>
                </c:pt>
                <c:pt idx="147">
                  <c:v>491.85</c:v>
                </c:pt>
                <c:pt idx="148">
                  <c:v>491.83099999999916</c:v>
                </c:pt>
                <c:pt idx="149">
                  <c:v>491.82799999999969</c:v>
                </c:pt>
                <c:pt idx="150">
                  <c:v>491.82100000000003</c:v>
                </c:pt>
                <c:pt idx="151">
                  <c:v>491.79700000000003</c:v>
                </c:pt>
                <c:pt idx="152">
                  <c:v>491.78699999999861</c:v>
                </c:pt>
                <c:pt idx="153">
                  <c:v>491.78500000000003</c:v>
                </c:pt>
                <c:pt idx="154">
                  <c:v>491.77499999999969</c:v>
                </c:pt>
                <c:pt idx="155">
                  <c:v>491.76799999999969</c:v>
                </c:pt>
                <c:pt idx="156">
                  <c:v>491.76</c:v>
                </c:pt>
                <c:pt idx="157">
                  <c:v>491.75599999999969</c:v>
                </c:pt>
                <c:pt idx="158">
                  <c:v>491.74900000000002</c:v>
                </c:pt>
                <c:pt idx="159">
                  <c:v>491.73599999999885</c:v>
                </c:pt>
                <c:pt idx="160">
                  <c:v>491.73200000000003</c:v>
                </c:pt>
                <c:pt idx="161">
                  <c:v>491.72299999999916</c:v>
                </c:pt>
                <c:pt idx="162">
                  <c:v>491.72699999999861</c:v>
                </c:pt>
                <c:pt idx="163">
                  <c:v>491.73499999999916</c:v>
                </c:pt>
                <c:pt idx="164">
                  <c:v>491.73099999999891</c:v>
                </c:pt>
                <c:pt idx="165">
                  <c:v>491.73099999999891</c:v>
                </c:pt>
                <c:pt idx="166">
                  <c:v>491.72799999999904</c:v>
                </c:pt>
                <c:pt idx="167">
                  <c:v>491.75</c:v>
                </c:pt>
                <c:pt idx="168">
                  <c:v>491.73499999999916</c:v>
                </c:pt>
                <c:pt idx="169">
                  <c:v>491.774</c:v>
                </c:pt>
                <c:pt idx="170">
                  <c:v>491.78899999999885</c:v>
                </c:pt>
                <c:pt idx="171">
                  <c:v>491.80700000000002</c:v>
                </c:pt>
                <c:pt idx="172">
                  <c:v>491.82499999999999</c:v>
                </c:pt>
                <c:pt idx="173">
                  <c:v>491.83499999999964</c:v>
                </c:pt>
                <c:pt idx="174">
                  <c:v>491.84800000000001</c:v>
                </c:pt>
                <c:pt idx="175">
                  <c:v>491.858</c:v>
                </c:pt>
                <c:pt idx="176">
                  <c:v>491.86900000000031</c:v>
                </c:pt>
                <c:pt idx="177">
                  <c:v>491.87700000000001</c:v>
                </c:pt>
                <c:pt idx="178">
                  <c:v>491.875</c:v>
                </c:pt>
                <c:pt idx="179">
                  <c:v>491.89099999999917</c:v>
                </c:pt>
                <c:pt idx="180">
                  <c:v>491.90299999999917</c:v>
                </c:pt>
                <c:pt idx="181">
                  <c:v>491.91499999999917</c:v>
                </c:pt>
                <c:pt idx="182">
                  <c:v>491.91899999999873</c:v>
                </c:pt>
                <c:pt idx="183">
                  <c:v>491.93099999999879</c:v>
                </c:pt>
                <c:pt idx="184">
                  <c:v>491.947</c:v>
                </c:pt>
                <c:pt idx="185">
                  <c:v>491.95099999999923</c:v>
                </c:pt>
                <c:pt idx="186">
                  <c:v>491.95400000000001</c:v>
                </c:pt>
                <c:pt idx="187">
                  <c:v>491.95099999999923</c:v>
                </c:pt>
                <c:pt idx="188">
                  <c:v>491.94</c:v>
                </c:pt>
                <c:pt idx="189">
                  <c:v>491.95699999999886</c:v>
                </c:pt>
                <c:pt idx="190">
                  <c:v>491.94900000000001</c:v>
                </c:pt>
                <c:pt idx="191">
                  <c:v>491.94799999999969</c:v>
                </c:pt>
                <c:pt idx="192">
                  <c:v>491.92699999999854</c:v>
                </c:pt>
                <c:pt idx="193">
                  <c:v>491.93199999999854</c:v>
                </c:pt>
                <c:pt idx="194">
                  <c:v>491.92999999999904</c:v>
                </c:pt>
                <c:pt idx="195">
                  <c:v>491.91799999999904</c:v>
                </c:pt>
                <c:pt idx="196">
                  <c:v>491.904</c:v>
                </c:pt>
                <c:pt idx="197">
                  <c:v>491.892</c:v>
                </c:pt>
                <c:pt idx="198">
                  <c:v>491.87400000000002</c:v>
                </c:pt>
                <c:pt idx="199">
                  <c:v>491.86399999999969</c:v>
                </c:pt>
                <c:pt idx="200">
                  <c:v>491.85300000000001</c:v>
                </c:pt>
                <c:pt idx="201">
                  <c:v>491.83099999999916</c:v>
                </c:pt>
                <c:pt idx="202">
                  <c:v>491.815</c:v>
                </c:pt>
                <c:pt idx="203">
                  <c:v>491.79299999999904</c:v>
                </c:pt>
                <c:pt idx="204">
                  <c:v>491.78</c:v>
                </c:pt>
                <c:pt idx="205">
                  <c:v>491.76499999999999</c:v>
                </c:pt>
                <c:pt idx="206">
                  <c:v>491.75</c:v>
                </c:pt>
                <c:pt idx="207">
                  <c:v>491.74099999999999</c:v>
                </c:pt>
                <c:pt idx="208">
                  <c:v>491.72499999999923</c:v>
                </c:pt>
                <c:pt idx="209">
                  <c:v>491.70699999999886</c:v>
                </c:pt>
                <c:pt idx="210">
                  <c:v>491.69400000000002</c:v>
                </c:pt>
                <c:pt idx="211">
                  <c:v>491.67099999999999</c:v>
                </c:pt>
                <c:pt idx="212">
                  <c:v>491.666</c:v>
                </c:pt>
                <c:pt idx="213">
                  <c:v>491.64900000000097</c:v>
                </c:pt>
                <c:pt idx="214">
                  <c:v>491.63799999999969</c:v>
                </c:pt>
                <c:pt idx="215">
                  <c:v>491.62299999999999</c:v>
                </c:pt>
                <c:pt idx="216">
                  <c:v>491.60700000000008</c:v>
                </c:pt>
                <c:pt idx="217">
                  <c:v>491.58199999999886</c:v>
                </c:pt>
                <c:pt idx="218">
                  <c:v>491.584</c:v>
                </c:pt>
                <c:pt idx="219">
                  <c:v>491.572</c:v>
                </c:pt>
                <c:pt idx="220">
                  <c:v>491.553</c:v>
                </c:pt>
                <c:pt idx="221">
                  <c:v>491.541</c:v>
                </c:pt>
                <c:pt idx="222">
                  <c:v>491.53299999999916</c:v>
                </c:pt>
                <c:pt idx="223">
                  <c:v>491.51799999999969</c:v>
                </c:pt>
                <c:pt idx="224">
                  <c:v>491.5</c:v>
                </c:pt>
                <c:pt idx="225">
                  <c:v>491.48499999999916</c:v>
                </c:pt>
                <c:pt idx="226">
                  <c:v>491.47599999999903</c:v>
                </c:pt>
                <c:pt idx="227">
                  <c:v>491.46799999999917</c:v>
                </c:pt>
                <c:pt idx="228">
                  <c:v>491.45</c:v>
                </c:pt>
                <c:pt idx="229">
                  <c:v>491.44099999999969</c:v>
                </c:pt>
                <c:pt idx="230">
                  <c:v>491.41899999999873</c:v>
                </c:pt>
                <c:pt idx="231">
                  <c:v>491.404</c:v>
                </c:pt>
                <c:pt idx="232">
                  <c:v>491.387</c:v>
                </c:pt>
                <c:pt idx="233">
                  <c:v>491.375</c:v>
                </c:pt>
                <c:pt idx="234">
                  <c:v>491.36599999999999</c:v>
                </c:pt>
                <c:pt idx="235">
                  <c:v>491.34399999999999</c:v>
                </c:pt>
                <c:pt idx="236">
                  <c:v>491.32799999999969</c:v>
                </c:pt>
                <c:pt idx="237">
                  <c:v>491.315</c:v>
                </c:pt>
                <c:pt idx="238">
                  <c:v>491.3</c:v>
                </c:pt>
                <c:pt idx="239">
                  <c:v>491.28999999999917</c:v>
                </c:pt>
                <c:pt idx="240">
                  <c:v>491.27299999999963</c:v>
                </c:pt>
                <c:pt idx="241">
                  <c:v>491.25799999999964</c:v>
                </c:pt>
                <c:pt idx="242">
                  <c:v>491.26099999999963</c:v>
                </c:pt>
                <c:pt idx="243">
                  <c:v>491.24799999999999</c:v>
                </c:pt>
                <c:pt idx="244">
                  <c:v>491.22899999999879</c:v>
                </c:pt>
                <c:pt idx="245">
                  <c:v>491.22099999999904</c:v>
                </c:pt>
                <c:pt idx="246">
                  <c:v>491.19400000000002</c:v>
                </c:pt>
                <c:pt idx="247">
                  <c:v>491.18</c:v>
                </c:pt>
                <c:pt idx="248">
                  <c:v>491.17599999999999</c:v>
                </c:pt>
                <c:pt idx="249">
                  <c:v>491.16</c:v>
                </c:pt>
                <c:pt idx="250">
                  <c:v>491.14800000000002</c:v>
                </c:pt>
                <c:pt idx="251">
                  <c:v>491.13799999999969</c:v>
                </c:pt>
                <c:pt idx="252">
                  <c:v>491.12700000000001</c:v>
                </c:pt>
                <c:pt idx="253">
                  <c:v>491.12299999999999</c:v>
                </c:pt>
                <c:pt idx="254">
                  <c:v>491.10899999999964</c:v>
                </c:pt>
                <c:pt idx="255">
                  <c:v>491.09399999999886</c:v>
                </c:pt>
                <c:pt idx="256">
                  <c:v>491.065</c:v>
                </c:pt>
                <c:pt idx="257">
                  <c:v>491.02299999999963</c:v>
                </c:pt>
                <c:pt idx="258">
                  <c:v>491.00700000000001</c:v>
                </c:pt>
                <c:pt idx="259">
                  <c:v>491.02299999999963</c:v>
                </c:pt>
                <c:pt idx="260">
                  <c:v>491.017</c:v>
                </c:pt>
                <c:pt idx="261">
                  <c:v>491.00900000000001</c:v>
                </c:pt>
                <c:pt idx="262">
                  <c:v>491.00599999999969</c:v>
                </c:pt>
                <c:pt idx="263">
                  <c:v>490.98599999999885</c:v>
                </c:pt>
                <c:pt idx="264">
                  <c:v>490.959</c:v>
                </c:pt>
                <c:pt idx="265">
                  <c:v>490.96999999999969</c:v>
                </c:pt>
                <c:pt idx="266">
                  <c:v>490.96</c:v>
                </c:pt>
                <c:pt idx="267">
                  <c:v>490.95400000000001</c:v>
                </c:pt>
                <c:pt idx="268">
                  <c:v>490.93899999999854</c:v>
                </c:pt>
                <c:pt idx="269">
                  <c:v>490.92599999999885</c:v>
                </c:pt>
                <c:pt idx="270">
                  <c:v>490.92200000000003</c:v>
                </c:pt>
                <c:pt idx="271">
                  <c:v>490.90299999999917</c:v>
                </c:pt>
                <c:pt idx="272">
                  <c:v>490.86700000000002</c:v>
                </c:pt>
                <c:pt idx="273">
                  <c:v>490.88099999999969</c:v>
                </c:pt>
                <c:pt idx="274">
                  <c:v>490.87299999999999</c:v>
                </c:pt>
                <c:pt idx="275">
                  <c:v>490.86099999999999</c:v>
                </c:pt>
                <c:pt idx="276">
                  <c:v>490.84199999999993</c:v>
                </c:pt>
                <c:pt idx="277">
                  <c:v>490.85</c:v>
                </c:pt>
                <c:pt idx="278">
                  <c:v>490.84000000000032</c:v>
                </c:pt>
                <c:pt idx="279">
                  <c:v>490.85599999999999</c:v>
                </c:pt>
                <c:pt idx="280">
                  <c:v>490.82400000000001</c:v>
                </c:pt>
                <c:pt idx="281">
                  <c:v>490.79700000000003</c:v>
                </c:pt>
                <c:pt idx="282">
                  <c:v>490.80200000000002</c:v>
                </c:pt>
                <c:pt idx="283">
                  <c:v>490.80500000000001</c:v>
                </c:pt>
                <c:pt idx="284">
                  <c:v>490.79499999999916</c:v>
                </c:pt>
                <c:pt idx="285">
                  <c:v>490.78699999999861</c:v>
                </c:pt>
                <c:pt idx="286">
                  <c:v>490.77099999999916</c:v>
                </c:pt>
                <c:pt idx="287">
                  <c:v>490.762</c:v>
                </c:pt>
                <c:pt idx="288">
                  <c:v>490.75</c:v>
                </c:pt>
                <c:pt idx="289">
                  <c:v>490.74</c:v>
                </c:pt>
                <c:pt idx="290">
                  <c:v>490.72799999999904</c:v>
                </c:pt>
                <c:pt idx="291">
                  <c:v>490.69900000000001</c:v>
                </c:pt>
                <c:pt idx="292">
                  <c:v>490.69499999999999</c:v>
                </c:pt>
                <c:pt idx="293">
                  <c:v>490.7</c:v>
                </c:pt>
                <c:pt idx="294">
                  <c:v>490.68599999999969</c:v>
                </c:pt>
                <c:pt idx="295">
                  <c:v>490.68299999999999</c:v>
                </c:pt>
                <c:pt idx="296">
                  <c:v>490.67200000000008</c:v>
                </c:pt>
                <c:pt idx="297">
                  <c:v>490.666</c:v>
                </c:pt>
                <c:pt idx="298">
                  <c:v>490.65300000000002</c:v>
                </c:pt>
                <c:pt idx="299">
                  <c:v>490.64299999999997</c:v>
                </c:pt>
                <c:pt idx="300">
                  <c:v>490.63299999999964</c:v>
                </c:pt>
                <c:pt idx="301">
                  <c:v>490.62400000000002</c:v>
                </c:pt>
                <c:pt idx="302">
                  <c:v>490.61399999999969</c:v>
                </c:pt>
                <c:pt idx="303">
                  <c:v>490.61099999999999</c:v>
                </c:pt>
                <c:pt idx="304">
                  <c:v>490.601</c:v>
                </c:pt>
                <c:pt idx="305">
                  <c:v>490.58300000000003</c:v>
                </c:pt>
                <c:pt idx="306">
                  <c:v>490.57599999999923</c:v>
                </c:pt>
                <c:pt idx="307">
                  <c:v>490.58300000000003</c:v>
                </c:pt>
                <c:pt idx="308">
                  <c:v>490.57599999999923</c:v>
                </c:pt>
                <c:pt idx="309">
                  <c:v>490.59</c:v>
                </c:pt>
                <c:pt idx="310">
                  <c:v>490.55500000000001</c:v>
                </c:pt>
                <c:pt idx="311">
                  <c:v>490.54899999999969</c:v>
                </c:pt>
                <c:pt idx="312">
                  <c:v>490.54399999999993</c:v>
                </c:pt>
                <c:pt idx="313">
                  <c:v>490.52499999999969</c:v>
                </c:pt>
                <c:pt idx="314">
                  <c:v>490.53099999999904</c:v>
                </c:pt>
                <c:pt idx="315">
                  <c:v>490.529</c:v>
                </c:pt>
                <c:pt idx="316">
                  <c:v>490.51799999999969</c:v>
                </c:pt>
                <c:pt idx="317">
                  <c:v>490.512</c:v>
                </c:pt>
                <c:pt idx="318">
                  <c:v>490.51099999999963</c:v>
                </c:pt>
                <c:pt idx="319">
                  <c:v>490.5</c:v>
                </c:pt>
                <c:pt idx="320">
                  <c:v>490.49400000000003</c:v>
                </c:pt>
                <c:pt idx="321">
                  <c:v>490.51499999999999</c:v>
                </c:pt>
                <c:pt idx="322">
                  <c:v>490.49199999999854</c:v>
                </c:pt>
                <c:pt idx="323">
                  <c:v>490.48699999999866</c:v>
                </c:pt>
                <c:pt idx="324">
                  <c:v>490.48200000000003</c:v>
                </c:pt>
                <c:pt idx="325">
                  <c:v>490.47599999999903</c:v>
                </c:pt>
                <c:pt idx="326">
                  <c:v>490.47299999999916</c:v>
                </c:pt>
                <c:pt idx="327">
                  <c:v>490.46899999999886</c:v>
                </c:pt>
                <c:pt idx="328">
                  <c:v>490.464</c:v>
                </c:pt>
                <c:pt idx="329">
                  <c:v>490.46</c:v>
                </c:pt>
                <c:pt idx="330">
                  <c:v>490.45499999999993</c:v>
                </c:pt>
                <c:pt idx="331">
                  <c:v>490.45099999999923</c:v>
                </c:pt>
                <c:pt idx="332">
                  <c:v>490.44499999999999</c:v>
                </c:pt>
                <c:pt idx="333">
                  <c:v>490.44299999999993</c:v>
                </c:pt>
                <c:pt idx="334">
                  <c:v>490.43499999999904</c:v>
                </c:pt>
                <c:pt idx="335">
                  <c:v>490.43099999999879</c:v>
                </c:pt>
                <c:pt idx="336">
                  <c:v>490.42699999999854</c:v>
                </c:pt>
                <c:pt idx="337">
                  <c:v>490.42299999999904</c:v>
                </c:pt>
                <c:pt idx="338">
                  <c:v>490.41699999999861</c:v>
                </c:pt>
                <c:pt idx="339">
                  <c:v>490.41399999999885</c:v>
                </c:pt>
                <c:pt idx="340">
                  <c:v>490.41099999999904</c:v>
                </c:pt>
                <c:pt idx="341">
                  <c:v>490.40699999999873</c:v>
                </c:pt>
                <c:pt idx="342">
                  <c:v>490.4009999999991</c:v>
                </c:pt>
                <c:pt idx="343">
                  <c:v>490.39799999999963</c:v>
                </c:pt>
                <c:pt idx="344">
                  <c:v>490.39599999999916</c:v>
                </c:pt>
                <c:pt idx="345">
                  <c:v>490.39299999999969</c:v>
                </c:pt>
                <c:pt idx="346">
                  <c:v>490.387</c:v>
                </c:pt>
                <c:pt idx="347">
                  <c:v>490.38400000000001</c:v>
                </c:pt>
                <c:pt idx="348">
                  <c:v>490.38</c:v>
                </c:pt>
                <c:pt idx="349">
                  <c:v>490.37400000000002</c:v>
                </c:pt>
                <c:pt idx="350">
                  <c:v>490.37</c:v>
                </c:pt>
                <c:pt idx="351">
                  <c:v>490.36700000000002</c:v>
                </c:pt>
                <c:pt idx="352">
                  <c:v>490.36099999999999</c:v>
                </c:pt>
                <c:pt idx="353">
                  <c:v>490.358</c:v>
                </c:pt>
                <c:pt idx="354">
                  <c:v>490.35399999999993</c:v>
                </c:pt>
                <c:pt idx="355">
                  <c:v>490.34800000000001</c:v>
                </c:pt>
                <c:pt idx="356">
                  <c:v>490.34399999999999</c:v>
                </c:pt>
                <c:pt idx="357">
                  <c:v>490.339</c:v>
                </c:pt>
                <c:pt idx="358">
                  <c:v>490.33499999999964</c:v>
                </c:pt>
                <c:pt idx="359">
                  <c:v>490.33199999999886</c:v>
                </c:pt>
                <c:pt idx="360">
                  <c:v>490.32799999999969</c:v>
                </c:pt>
                <c:pt idx="361">
                  <c:v>490.32400000000001</c:v>
                </c:pt>
                <c:pt idx="362">
                  <c:v>490.32499999999999</c:v>
                </c:pt>
                <c:pt idx="363">
                  <c:v>490.32299999999969</c:v>
                </c:pt>
                <c:pt idx="364">
                  <c:v>490.31799999999993</c:v>
                </c:pt>
              </c:numCache>
            </c:numRef>
          </c:val>
          <c:smooth val="1"/>
        </c:ser>
        <c:ser>
          <c:idx val="3"/>
          <c:order val="3"/>
          <c:tx>
            <c:strRef>
              <c:f>Sheet1!$M$2</c:f>
              <c:strCache>
                <c:ptCount val="1"/>
                <c:pt idx="0">
                  <c:v>Desireable Summer Level</c:v>
                </c:pt>
              </c:strCache>
            </c:strRef>
          </c:tx>
          <c:spPr>
            <a:ln w="381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numRef>
              <c:f>Sheet1!$I$3:$I$367</c:f>
              <c:numCache>
                <c:formatCode>dd\-mmm\-yy</c:formatCode>
                <c:ptCount val="365"/>
                <c:pt idx="0">
                  <c:v>40544</c:v>
                </c:pt>
                <c:pt idx="1">
                  <c:v>40545</c:v>
                </c:pt>
                <c:pt idx="2">
                  <c:v>40546</c:v>
                </c:pt>
                <c:pt idx="3">
                  <c:v>40547</c:v>
                </c:pt>
                <c:pt idx="4">
                  <c:v>40548</c:v>
                </c:pt>
                <c:pt idx="5">
                  <c:v>40549</c:v>
                </c:pt>
                <c:pt idx="6">
                  <c:v>40550</c:v>
                </c:pt>
                <c:pt idx="7">
                  <c:v>40551</c:v>
                </c:pt>
                <c:pt idx="8">
                  <c:v>40552</c:v>
                </c:pt>
                <c:pt idx="9">
                  <c:v>40553</c:v>
                </c:pt>
                <c:pt idx="10">
                  <c:v>40554</c:v>
                </c:pt>
                <c:pt idx="11">
                  <c:v>40555</c:v>
                </c:pt>
                <c:pt idx="12">
                  <c:v>40556</c:v>
                </c:pt>
                <c:pt idx="13">
                  <c:v>40557</c:v>
                </c:pt>
                <c:pt idx="14">
                  <c:v>40558</c:v>
                </c:pt>
                <c:pt idx="15">
                  <c:v>40559</c:v>
                </c:pt>
                <c:pt idx="16">
                  <c:v>40560</c:v>
                </c:pt>
                <c:pt idx="17">
                  <c:v>40561</c:v>
                </c:pt>
                <c:pt idx="18">
                  <c:v>40562</c:v>
                </c:pt>
                <c:pt idx="19">
                  <c:v>40563</c:v>
                </c:pt>
                <c:pt idx="20">
                  <c:v>40564</c:v>
                </c:pt>
                <c:pt idx="21">
                  <c:v>40565</c:v>
                </c:pt>
                <c:pt idx="22">
                  <c:v>40566</c:v>
                </c:pt>
                <c:pt idx="23">
                  <c:v>40567</c:v>
                </c:pt>
                <c:pt idx="24">
                  <c:v>40568</c:v>
                </c:pt>
                <c:pt idx="25">
                  <c:v>40569</c:v>
                </c:pt>
                <c:pt idx="26">
                  <c:v>40570</c:v>
                </c:pt>
                <c:pt idx="27">
                  <c:v>40571</c:v>
                </c:pt>
                <c:pt idx="28">
                  <c:v>40572</c:v>
                </c:pt>
                <c:pt idx="29">
                  <c:v>40573</c:v>
                </c:pt>
                <c:pt idx="30">
                  <c:v>40574</c:v>
                </c:pt>
                <c:pt idx="31">
                  <c:v>40575</c:v>
                </c:pt>
                <c:pt idx="32">
                  <c:v>40576</c:v>
                </c:pt>
                <c:pt idx="33">
                  <c:v>40577</c:v>
                </c:pt>
                <c:pt idx="34">
                  <c:v>40578</c:v>
                </c:pt>
                <c:pt idx="35">
                  <c:v>40579</c:v>
                </c:pt>
                <c:pt idx="36">
                  <c:v>40580</c:v>
                </c:pt>
                <c:pt idx="37">
                  <c:v>40581</c:v>
                </c:pt>
                <c:pt idx="38">
                  <c:v>40582</c:v>
                </c:pt>
                <c:pt idx="39">
                  <c:v>40583</c:v>
                </c:pt>
                <c:pt idx="40">
                  <c:v>40584</c:v>
                </c:pt>
                <c:pt idx="41">
                  <c:v>40585</c:v>
                </c:pt>
                <c:pt idx="42">
                  <c:v>40586</c:v>
                </c:pt>
                <c:pt idx="43">
                  <c:v>40587</c:v>
                </c:pt>
                <c:pt idx="44">
                  <c:v>40588</c:v>
                </c:pt>
                <c:pt idx="45">
                  <c:v>40589</c:v>
                </c:pt>
                <c:pt idx="46">
                  <c:v>40590</c:v>
                </c:pt>
                <c:pt idx="47">
                  <c:v>40591</c:v>
                </c:pt>
                <c:pt idx="48">
                  <c:v>40592</c:v>
                </c:pt>
                <c:pt idx="49">
                  <c:v>40593</c:v>
                </c:pt>
                <c:pt idx="50">
                  <c:v>40594</c:v>
                </c:pt>
                <c:pt idx="51">
                  <c:v>40595</c:v>
                </c:pt>
                <c:pt idx="52">
                  <c:v>40596</c:v>
                </c:pt>
                <c:pt idx="53">
                  <c:v>40597</c:v>
                </c:pt>
                <c:pt idx="54">
                  <c:v>40598</c:v>
                </c:pt>
                <c:pt idx="55">
                  <c:v>40599</c:v>
                </c:pt>
                <c:pt idx="56">
                  <c:v>40600</c:v>
                </c:pt>
                <c:pt idx="57">
                  <c:v>40601</c:v>
                </c:pt>
                <c:pt idx="58">
                  <c:v>40602</c:v>
                </c:pt>
                <c:pt idx="59">
                  <c:v>40603</c:v>
                </c:pt>
                <c:pt idx="60">
                  <c:v>40604</c:v>
                </c:pt>
                <c:pt idx="61">
                  <c:v>40605</c:v>
                </c:pt>
                <c:pt idx="62">
                  <c:v>40606</c:v>
                </c:pt>
                <c:pt idx="63">
                  <c:v>40607</c:v>
                </c:pt>
                <c:pt idx="64">
                  <c:v>40608</c:v>
                </c:pt>
                <c:pt idx="65">
                  <c:v>40609</c:v>
                </c:pt>
                <c:pt idx="66">
                  <c:v>40610</c:v>
                </c:pt>
                <c:pt idx="67">
                  <c:v>40611</c:v>
                </c:pt>
                <c:pt idx="68">
                  <c:v>40612</c:v>
                </c:pt>
                <c:pt idx="69">
                  <c:v>40613</c:v>
                </c:pt>
                <c:pt idx="70">
                  <c:v>40614</c:v>
                </c:pt>
                <c:pt idx="71">
                  <c:v>40615</c:v>
                </c:pt>
                <c:pt idx="72">
                  <c:v>40616</c:v>
                </c:pt>
                <c:pt idx="73">
                  <c:v>40617</c:v>
                </c:pt>
                <c:pt idx="74">
                  <c:v>40618</c:v>
                </c:pt>
                <c:pt idx="75">
                  <c:v>40619</c:v>
                </c:pt>
                <c:pt idx="76">
                  <c:v>40620</c:v>
                </c:pt>
                <c:pt idx="77">
                  <c:v>40621</c:v>
                </c:pt>
                <c:pt idx="78">
                  <c:v>40622</c:v>
                </c:pt>
                <c:pt idx="79">
                  <c:v>40623</c:v>
                </c:pt>
                <c:pt idx="80">
                  <c:v>40624</c:v>
                </c:pt>
                <c:pt idx="81">
                  <c:v>40625</c:v>
                </c:pt>
                <c:pt idx="82">
                  <c:v>40626</c:v>
                </c:pt>
                <c:pt idx="83">
                  <c:v>40627</c:v>
                </c:pt>
                <c:pt idx="84">
                  <c:v>40628</c:v>
                </c:pt>
                <c:pt idx="85">
                  <c:v>40629</c:v>
                </c:pt>
                <c:pt idx="86">
                  <c:v>40630</c:v>
                </c:pt>
                <c:pt idx="87">
                  <c:v>40631</c:v>
                </c:pt>
                <c:pt idx="88">
                  <c:v>40632</c:v>
                </c:pt>
                <c:pt idx="89">
                  <c:v>40633</c:v>
                </c:pt>
                <c:pt idx="90">
                  <c:v>40634</c:v>
                </c:pt>
                <c:pt idx="91">
                  <c:v>40635</c:v>
                </c:pt>
                <c:pt idx="92">
                  <c:v>40636</c:v>
                </c:pt>
                <c:pt idx="93">
                  <c:v>40637</c:v>
                </c:pt>
                <c:pt idx="94">
                  <c:v>40638</c:v>
                </c:pt>
                <c:pt idx="95">
                  <c:v>40639</c:v>
                </c:pt>
                <c:pt idx="96">
                  <c:v>40640</c:v>
                </c:pt>
                <c:pt idx="97">
                  <c:v>40641</c:v>
                </c:pt>
                <c:pt idx="98">
                  <c:v>40642</c:v>
                </c:pt>
                <c:pt idx="99">
                  <c:v>40643</c:v>
                </c:pt>
                <c:pt idx="100">
                  <c:v>40644</c:v>
                </c:pt>
                <c:pt idx="101">
                  <c:v>40645</c:v>
                </c:pt>
                <c:pt idx="102">
                  <c:v>40646</c:v>
                </c:pt>
                <c:pt idx="103">
                  <c:v>40647</c:v>
                </c:pt>
                <c:pt idx="104">
                  <c:v>40648</c:v>
                </c:pt>
                <c:pt idx="105">
                  <c:v>40649</c:v>
                </c:pt>
                <c:pt idx="106">
                  <c:v>40650</c:v>
                </c:pt>
                <c:pt idx="107">
                  <c:v>40651</c:v>
                </c:pt>
                <c:pt idx="108">
                  <c:v>40652</c:v>
                </c:pt>
                <c:pt idx="109">
                  <c:v>40653</c:v>
                </c:pt>
                <c:pt idx="110">
                  <c:v>40654</c:v>
                </c:pt>
                <c:pt idx="111">
                  <c:v>40655</c:v>
                </c:pt>
                <c:pt idx="112">
                  <c:v>40656</c:v>
                </c:pt>
                <c:pt idx="113">
                  <c:v>40657</c:v>
                </c:pt>
                <c:pt idx="114">
                  <c:v>40658</c:v>
                </c:pt>
                <c:pt idx="115">
                  <c:v>40659</c:v>
                </c:pt>
                <c:pt idx="116">
                  <c:v>40660</c:v>
                </c:pt>
                <c:pt idx="117">
                  <c:v>40661</c:v>
                </c:pt>
                <c:pt idx="118">
                  <c:v>40662</c:v>
                </c:pt>
                <c:pt idx="119">
                  <c:v>40663</c:v>
                </c:pt>
                <c:pt idx="120">
                  <c:v>40664</c:v>
                </c:pt>
                <c:pt idx="121">
                  <c:v>40665</c:v>
                </c:pt>
                <c:pt idx="122">
                  <c:v>40666</c:v>
                </c:pt>
                <c:pt idx="123">
                  <c:v>40667</c:v>
                </c:pt>
                <c:pt idx="124">
                  <c:v>40668</c:v>
                </c:pt>
                <c:pt idx="125">
                  <c:v>40669</c:v>
                </c:pt>
                <c:pt idx="126">
                  <c:v>40670</c:v>
                </c:pt>
                <c:pt idx="127">
                  <c:v>40671</c:v>
                </c:pt>
                <c:pt idx="128">
                  <c:v>40672</c:v>
                </c:pt>
                <c:pt idx="129">
                  <c:v>40673</c:v>
                </c:pt>
                <c:pt idx="130">
                  <c:v>40674</c:v>
                </c:pt>
                <c:pt idx="131">
                  <c:v>40675</c:v>
                </c:pt>
                <c:pt idx="132">
                  <c:v>40676</c:v>
                </c:pt>
                <c:pt idx="133">
                  <c:v>40677</c:v>
                </c:pt>
                <c:pt idx="134">
                  <c:v>40678</c:v>
                </c:pt>
                <c:pt idx="135">
                  <c:v>40679</c:v>
                </c:pt>
                <c:pt idx="136">
                  <c:v>40680</c:v>
                </c:pt>
                <c:pt idx="137">
                  <c:v>40681</c:v>
                </c:pt>
                <c:pt idx="138">
                  <c:v>40682</c:v>
                </c:pt>
                <c:pt idx="139">
                  <c:v>40683</c:v>
                </c:pt>
                <c:pt idx="140">
                  <c:v>40684</c:v>
                </c:pt>
                <c:pt idx="141">
                  <c:v>40685</c:v>
                </c:pt>
                <c:pt idx="142">
                  <c:v>40686</c:v>
                </c:pt>
                <c:pt idx="143">
                  <c:v>40687</c:v>
                </c:pt>
                <c:pt idx="144">
                  <c:v>40688</c:v>
                </c:pt>
                <c:pt idx="145">
                  <c:v>40689</c:v>
                </c:pt>
                <c:pt idx="146">
                  <c:v>40690</c:v>
                </c:pt>
                <c:pt idx="147">
                  <c:v>40691</c:v>
                </c:pt>
                <c:pt idx="148">
                  <c:v>40692</c:v>
                </c:pt>
                <c:pt idx="149">
                  <c:v>40693</c:v>
                </c:pt>
                <c:pt idx="150">
                  <c:v>40694</c:v>
                </c:pt>
                <c:pt idx="151">
                  <c:v>40695</c:v>
                </c:pt>
                <c:pt idx="152">
                  <c:v>40696</c:v>
                </c:pt>
                <c:pt idx="153">
                  <c:v>40697</c:v>
                </c:pt>
                <c:pt idx="154">
                  <c:v>40698</c:v>
                </c:pt>
                <c:pt idx="155">
                  <c:v>40699</c:v>
                </c:pt>
                <c:pt idx="156">
                  <c:v>40700</c:v>
                </c:pt>
                <c:pt idx="157">
                  <c:v>40701</c:v>
                </c:pt>
                <c:pt idx="158">
                  <c:v>40702</c:v>
                </c:pt>
                <c:pt idx="159">
                  <c:v>40703</c:v>
                </c:pt>
                <c:pt idx="160">
                  <c:v>40704</c:v>
                </c:pt>
                <c:pt idx="161">
                  <c:v>40705</c:v>
                </c:pt>
                <c:pt idx="162">
                  <c:v>40706</c:v>
                </c:pt>
                <c:pt idx="163">
                  <c:v>40707</c:v>
                </c:pt>
                <c:pt idx="164">
                  <c:v>40708</c:v>
                </c:pt>
                <c:pt idx="165">
                  <c:v>40709</c:v>
                </c:pt>
                <c:pt idx="166">
                  <c:v>40710</c:v>
                </c:pt>
                <c:pt idx="167">
                  <c:v>40711</c:v>
                </c:pt>
                <c:pt idx="168">
                  <c:v>40712</c:v>
                </c:pt>
                <c:pt idx="169">
                  <c:v>40713</c:v>
                </c:pt>
                <c:pt idx="170">
                  <c:v>40714</c:v>
                </c:pt>
                <c:pt idx="171">
                  <c:v>40715</c:v>
                </c:pt>
                <c:pt idx="172">
                  <c:v>40716</c:v>
                </c:pt>
                <c:pt idx="173">
                  <c:v>40717</c:v>
                </c:pt>
                <c:pt idx="174">
                  <c:v>40718</c:v>
                </c:pt>
                <c:pt idx="175">
                  <c:v>40719</c:v>
                </c:pt>
                <c:pt idx="176">
                  <c:v>40720</c:v>
                </c:pt>
                <c:pt idx="177">
                  <c:v>40721</c:v>
                </c:pt>
                <c:pt idx="178">
                  <c:v>40722</c:v>
                </c:pt>
                <c:pt idx="179">
                  <c:v>40723</c:v>
                </c:pt>
                <c:pt idx="180">
                  <c:v>40724</c:v>
                </c:pt>
                <c:pt idx="181">
                  <c:v>40725</c:v>
                </c:pt>
                <c:pt idx="182">
                  <c:v>40726</c:v>
                </c:pt>
                <c:pt idx="183">
                  <c:v>40727</c:v>
                </c:pt>
                <c:pt idx="184">
                  <c:v>40728</c:v>
                </c:pt>
                <c:pt idx="185">
                  <c:v>40729</c:v>
                </c:pt>
                <c:pt idx="186">
                  <c:v>40730</c:v>
                </c:pt>
                <c:pt idx="187">
                  <c:v>40731</c:v>
                </c:pt>
                <c:pt idx="188">
                  <c:v>40732</c:v>
                </c:pt>
                <c:pt idx="189">
                  <c:v>40733</c:v>
                </c:pt>
                <c:pt idx="190">
                  <c:v>40734</c:v>
                </c:pt>
                <c:pt idx="191">
                  <c:v>40735</c:v>
                </c:pt>
                <c:pt idx="192">
                  <c:v>40736</c:v>
                </c:pt>
                <c:pt idx="193">
                  <c:v>40737</c:v>
                </c:pt>
                <c:pt idx="194">
                  <c:v>40738</c:v>
                </c:pt>
                <c:pt idx="195">
                  <c:v>40739</c:v>
                </c:pt>
                <c:pt idx="196">
                  <c:v>40740</c:v>
                </c:pt>
                <c:pt idx="197">
                  <c:v>40741</c:v>
                </c:pt>
                <c:pt idx="198">
                  <c:v>40742</c:v>
                </c:pt>
                <c:pt idx="199">
                  <c:v>40743</c:v>
                </c:pt>
                <c:pt idx="200">
                  <c:v>40744</c:v>
                </c:pt>
                <c:pt idx="201">
                  <c:v>40745</c:v>
                </c:pt>
                <c:pt idx="202">
                  <c:v>40746</c:v>
                </c:pt>
                <c:pt idx="203">
                  <c:v>40747</c:v>
                </c:pt>
                <c:pt idx="204">
                  <c:v>40748</c:v>
                </c:pt>
                <c:pt idx="205">
                  <c:v>40749</c:v>
                </c:pt>
                <c:pt idx="206">
                  <c:v>40750</c:v>
                </c:pt>
                <c:pt idx="207">
                  <c:v>40751</c:v>
                </c:pt>
                <c:pt idx="208">
                  <c:v>40752</c:v>
                </c:pt>
                <c:pt idx="209">
                  <c:v>40753</c:v>
                </c:pt>
                <c:pt idx="210">
                  <c:v>40754</c:v>
                </c:pt>
                <c:pt idx="211">
                  <c:v>40755</c:v>
                </c:pt>
                <c:pt idx="212">
                  <c:v>40756</c:v>
                </c:pt>
                <c:pt idx="213">
                  <c:v>40757</c:v>
                </c:pt>
                <c:pt idx="214">
                  <c:v>40758</c:v>
                </c:pt>
                <c:pt idx="215">
                  <c:v>40759</c:v>
                </c:pt>
                <c:pt idx="216">
                  <c:v>40760</c:v>
                </c:pt>
                <c:pt idx="217">
                  <c:v>40761</c:v>
                </c:pt>
                <c:pt idx="218">
                  <c:v>40762</c:v>
                </c:pt>
                <c:pt idx="219">
                  <c:v>40763</c:v>
                </c:pt>
                <c:pt idx="220">
                  <c:v>40764</c:v>
                </c:pt>
                <c:pt idx="221">
                  <c:v>40765</c:v>
                </c:pt>
                <c:pt idx="222">
                  <c:v>40766</c:v>
                </c:pt>
                <c:pt idx="223">
                  <c:v>40767</c:v>
                </c:pt>
                <c:pt idx="224">
                  <c:v>40768</c:v>
                </c:pt>
                <c:pt idx="225">
                  <c:v>40769</c:v>
                </c:pt>
                <c:pt idx="226">
                  <c:v>40770</c:v>
                </c:pt>
                <c:pt idx="227">
                  <c:v>40771</c:v>
                </c:pt>
                <c:pt idx="228">
                  <c:v>40772</c:v>
                </c:pt>
                <c:pt idx="229">
                  <c:v>40773</c:v>
                </c:pt>
                <c:pt idx="230">
                  <c:v>40774</c:v>
                </c:pt>
                <c:pt idx="231">
                  <c:v>40775</c:v>
                </c:pt>
                <c:pt idx="232">
                  <c:v>40776</c:v>
                </c:pt>
                <c:pt idx="233">
                  <c:v>40777</c:v>
                </c:pt>
                <c:pt idx="234">
                  <c:v>40778</c:v>
                </c:pt>
                <c:pt idx="235">
                  <c:v>40779</c:v>
                </c:pt>
                <c:pt idx="236">
                  <c:v>40780</c:v>
                </c:pt>
                <c:pt idx="237">
                  <c:v>40781</c:v>
                </c:pt>
                <c:pt idx="238">
                  <c:v>40782</c:v>
                </c:pt>
                <c:pt idx="239">
                  <c:v>40783</c:v>
                </c:pt>
                <c:pt idx="240">
                  <c:v>40784</c:v>
                </c:pt>
                <c:pt idx="241">
                  <c:v>40785</c:v>
                </c:pt>
                <c:pt idx="242">
                  <c:v>40786</c:v>
                </c:pt>
                <c:pt idx="243">
                  <c:v>40787</c:v>
                </c:pt>
                <c:pt idx="244">
                  <c:v>40788</c:v>
                </c:pt>
                <c:pt idx="245">
                  <c:v>40789</c:v>
                </c:pt>
                <c:pt idx="246">
                  <c:v>40790</c:v>
                </c:pt>
                <c:pt idx="247">
                  <c:v>40791</c:v>
                </c:pt>
                <c:pt idx="248">
                  <c:v>40792</c:v>
                </c:pt>
                <c:pt idx="249">
                  <c:v>40793</c:v>
                </c:pt>
                <c:pt idx="250">
                  <c:v>40794</c:v>
                </c:pt>
                <c:pt idx="251">
                  <c:v>40795</c:v>
                </c:pt>
                <c:pt idx="252">
                  <c:v>40796</c:v>
                </c:pt>
                <c:pt idx="253">
                  <c:v>40797</c:v>
                </c:pt>
                <c:pt idx="254">
                  <c:v>40798</c:v>
                </c:pt>
                <c:pt idx="255">
                  <c:v>40799</c:v>
                </c:pt>
                <c:pt idx="256">
                  <c:v>40800</c:v>
                </c:pt>
                <c:pt idx="257">
                  <c:v>40801</c:v>
                </c:pt>
                <c:pt idx="258">
                  <c:v>40802</c:v>
                </c:pt>
                <c:pt idx="259">
                  <c:v>40803</c:v>
                </c:pt>
                <c:pt idx="260">
                  <c:v>40804</c:v>
                </c:pt>
                <c:pt idx="261">
                  <c:v>40805</c:v>
                </c:pt>
                <c:pt idx="262">
                  <c:v>40806</c:v>
                </c:pt>
                <c:pt idx="263">
                  <c:v>40807</c:v>
                </c:pt>
                <c:pt idx="264">
                  <c:v>40808</c:v>
                </c:pt>
                <c:pt idx="265">
                  <c:v>40809</c:v>
                </c:pt>
                <c:pt idx="266">
                  <c:v>40810</c:v>
                </c:pt>
                <c:pt idx="267">
                  <c:v>40811</c:v>
                </c:pt>
                <c:pt idx="268">
                  <c:v>40812</c:v>
                </c:pt>
                <c:pt idx="269">
                  <c:v>40813</c:v>
                </c:pt>
                <c:pt idx="270">
                  <c:v>40814</c:v>
                </c:pt>
                <c:pt idx="271">
                  <c:v>40815</c:v>
                </c:pt>
                <c:pt idx="272">
                  <c:v>40816</c:v>
                </c:pt>
                <c:pt idx="273">
                  <c:v>40817</c:v>
                </c:pt>
                <c:pt idx="274">
                  <c:v>40818</c:v>
                </c:pt>
                <c:pt idx="275">
                  <c:v>40819</c:v>
                </c:pt>
                <c:pt idx="276">
                  <c:v>40820</c:v>
                </c:pt>
                <c:pt idx="277">
                  <c:v>40821</c:v>
                </c:pt>
                <c:pt idx="278">
                  <c:v>40822</c:v>
                </c:pt>
                <c:pt idx="279">
                  <c:v>40823</c:v>
                </c:pt>
                <c:pt idx="280">
                  <c:v>40824</c:v>
                </c:pt>
                <c:pt idx="281">
                  <c:v>40825</c:v>
                </c:pt>
                <c:pt idx="282">
                  <c:v>40826</c:v>
                </c:pt>
                <c:pt idx="283">
                  <c:v>40827</c:v>
                </c:pt>
                <c:pt idx="284">
                  <c:v>40828</c:v>
                </c:pt>
                <c:pt idx="285">
                  <c:v>40829</c:v>
                </c:pt>
                <c:pt idx="286">
                  <c:v>40830</c:v>
                </c:pt>
                <c:pt idx="287">
                  <c:v>40831</c:v>
                </c:pt>
                <c:pt idx="288">
                  <c:v>40832</c:v>
                </c:pt>
                <c:pt idx="289">
                  <c:v>40833</c:v>
                </c:pt>
                <c:pt idx="290">
                  <c:v>40834</c:v>
                </c:pt>
                <c:pt idx="291">
                  <c:v>40835</c:v>
                </c:pt>
                <c:pt idx="292">
                  <c:v>40836</c:v>
                </c:pt>
                <c:pt idx="293">
                  <c:v>40837</c:v>
                </c:pt>
                <c:pt idx="294">
                  <c:v>40838</c:v>
                </c:pt>
                <c:pt idx="295">
                  <c:v>40839</c:v>
                </c:pt>
                <c:pt idx="296">
                  <c:v>40840</c:v>
                </c:pt>
                <c:pt idx="297">
                  <c:v>40841</c:v>
                </c:pt>
                <c:pt idx="298">
                  <c:v>40842</c:v>
                </c:pt>
                <c:pt idx="299">
                  <c:v>40843</c:v>
                </c:pt>
                <c:pt idx="300">
                  <c:v>40844</c:v>
                </c:pt>
                <c:pt idx="301">
                  <c:v>40845</c:v>
                </c:pt>
                <c:pt idx="302">
                  <c:v>40846</c:v>
                </c:pt>
                <c:pt idx="303">
                  <c:v>40847</c:v>
                </c:pt>
                <c:pt idx="304">
                  <c:v>40848</c:v>
                </c:pt>
                <c:pt idx="305">
                  <c:v>40849</c:v>
                </c:pt>
                <c:pt idx="306">
                  <c:v>40850</c:v>
                </c:pt>
                <c:pt idx="307">
                  <c:v>40851</c:v>
                </c:pt>
                <c:pt idx="308">
                  <c:v>40852</c:v>
                </c:pt>
                <c:pt idx="309">
                  <c:v>40853</c:v>
                </c:pt>
                <c:pt idx="310">
                  <c:v>40854</c:v>
                </c:pt>
                <c:pt idx="311">
                  <c:v>40855</c:v>
                </c:pt>
                <c:pt idx="312">
                  <c:v>40856</c:v>
                </c:pt>
                <c:pt idx="313">
                  <c:v>40857</c:v>
                </c:pt>
                <c:pt idx="314">
                  <c:v>40858</c:v>
                </c:pt>
                <c:pt idx="315">
                  <c:v>40859</c:v>
                </c:pt>
                <c:pt idx="316">
                  <c:v>40860</c:v>
                </c:pt>
                <c:pt idx="317">
                  <c:v>40861</c:v>
                </c:pt>
                <c:pt idx="318">
                  <c:v>40862</c:v>
                </c:pt>
                <c:pt idx="319">
                  <c:v>40863</c:v>
                </c:pt>
                <c:pt idx="320">
                  <c:v>40864</c:v>
                </c:pt>
                <c:pt idx="321">
                  <c:v>40865</c:v>
                </c:pt>
                <c:pt idx="322">
                  <c:v>40866</c:v>
                </c:pt>
                <c:pt idx="323">
                  <c:v>40867</c:v>
                </c:pt>
                <c:pt idx="324">
                  <c:v>40868</c:v>
                </c:pt>
                <c:pt idx="325">
                  <c:v>40869</c:v>
                </c:pt>
                <c:pt idx="326">
                  <c:v>40870</c:v>
                </c:pt>
                <c:pt idx="327">
                  <c:v>40871</c:v>
                </c:pt>
                <c:pt idx="328">
                  <c:v>40872</c:v>
                </c:pt>
                <c:pt idx="329">
                  <c:v>40873</c:v>
                </c:pt>
                <c:pt idx="330">
                  <c:v>40874</c:v>
                </c:pt>
                <c:pt idx="331">
                  <c:v>40875</c:v>
                </c:pt>
                <c:pt idx="332">
                  <c:v>40876</c:v>
                </c:pt>
                <c:pt idx="333">
                  <c:v>40877</c:v>
                </c:pt>
                <c:pt idx="334">
                  <c:v>40878</c:v>
                </c:pt>
                <c:pt idx="335">
                  <c:v>40879</c:v>
                </c:pt>
                <c:pt idx="336">
                  <c:v>40880</c:v>
                </c:pt>
                <c:pt idx="337">
                  <c:v>40881</c:v>
                </c:pt>
                <c:pt idx="338">
                  <c:v>40882</c:v>
                </c:pt>
                <c:pt idx="339">
                  <c:v>40883</c:v>
                </c:pt>
                <c:pt idx="340">
                  <c:v>40884</c:v>
                </c:pt>
                <c:pt idx="341">
                  <c:v>40885</c:v>
                </c:pt>
                <c:pt idx="342">
                  <c:v>40886</c:v>
                </c:pt>
                <c:pt idx="343">
                  <c:v>40887</c:v>
                </c:pt>
                <c:pt idx="344">
                  <c:v>40888</c:v>
                </c:pt>
                <c:pt idx="345">
                  <c:v>40889</c:v>
                </c:pt>
                <c:pt idx="346">
                  <c:v>40890</c:v>
                </c:pt>
                <c:pt idx="347">
                  <c:v>40891</c:v>
                </c:pt>
                <c:pt idx="348">
                  <c:v>40892</c:v>
                </c:pt>
                <c:pt idx="349">
                  <c:v>40893</c:v>
                </c:pt>
                <c:pt idx="350">
                  <c:v>40894</c:v>
                </c:pt>
                <c:pt idx="351">
                  <c:v>40895</c:v>
                </c:pt>
                <c:pt idx="352">
                  <c:v>40896</c:v>
                </c:pt>
                <c:pt idx="353">
                  <c:v>40897</c:v>
                </c:pt>
                <c:pt idx="354">
                  <c:v>40898</c:v>
                </c:pt>
                <c:pt idx="355">
                  <c:v>40899</c:v>
                </c:pt>
                <c:pt idx="356">
                  <c:v>40900</c:v>
                </c:pt>
                <c:pt idx="357">
                  <c:v>40901</c:v>
                </c:pt>
                <c:pt idx="358">
                  <c:v>40902</c:v>
                </c:pt>
                <c:pt idx="359">
                  <c:v>40903</c:v>
                </c:pt>
                <c:pt idx="360">
                  <c:v>40904</c:v>
                </c:pt>
                <c:pt idx="361">
                  <c:v>40905</c:v>
                </c:pt>
                <c:pt idx="362">
                  <c:v>40906</c:v>
                </c:pt>
                <c:pt idx="363">
                  <c:v>40907</c:v>
                </c:pt>
                <c:pt idx="364">
                  <c:v>40908</c:v>
                </c:pt>
              </c:numCache>
            </c:numRef>
          </c:cat>
          <c:val>
            <c:numRef>
              <c:f>Sheet1!$M$3:$M$367</c:f>
              <c:numCache>
                <c:formatCode>General</c:formatCode>
                <c:ptCount val="365"/>
                <c:pt idx="0">
                  <c:v>490.15000000000032</c:v>
                </c:pt>
                <c:pt idx="1">
                  <c:v>490.15000000000032</c:v>
                </c:pt>
                <c:pt idx="2">
                  <c:v>490.15000000000032</c:v>
                </c:pt>
                <c:pt idx="3">
                  <c:v>490.15000000000032</c:v>
                </c:pt>
                <c:pt idx="4">
                  <c:v>490.15000000000032</c:v>
                </c:pt>
                <c:pt idx="5">
                  <c:v>490.15000000000032</c:v>
                </c:pt>
                <c:pt idx="6">
                  <c:v>490.15000000000032</c:v>
                </c:pt>
                <c:pt idx="7">
                  <c:v>490.15000000000032</c:v>
                </c:pt>
                <c:pt idx="8">
                  <c:v>490.15000000000032</c:v>
                </c:pt>
                <c:pt idx="9">
                  <c:v>490.15000000000032</c:v>
                </c:pt>
                <c:pt idx="10">
                  <c:v>490.15000000000032</c:v>
                </c:pt>
                <c:pt idx="11">
                  <c:v>490.15000000000032</c:v>
                </c:pt>
                <c:pt idx="12">
                  <c:v>490.15000000000032</c:v>
                </c:pt>
                <c:pt idx="13">
                  <c:v>490.15000000000032</c:v>
                </c:pt>
                <c:pt idx="14">
                  <c:v>490.15000000000032</c:v>
                </c:pt>
                <c:pt idx="15">
                  <c:v>490.15000000000032</c:v>
                </c:pt>
                <c:pt idx="16">
                  <c:v>490.15000000000032</c:v>
                </c:pt>
                <c:pt idx="17">
                  <c:v>490.15000000000032</c:v>
                </c:pt>
                <c:pt idx="18">
                  <c:v>490.15000000000032</c:v>
                </c:pt>
                <c:pt idx="19">
                  <c:v>490.15000000000032</c:v>
                </c:pt>
                <c:pt idx="20">
                  <c:v>490.15000000000032</c:v>
                </c:pt>
                <c:pt idx="21">
                  <c:v>490.15000000000032</c:v>
                </c:pt>
                <c:pt idx="22">
                  <c:v>490.15000000000032</c:v>
                </c:pt>
                <c:pt idx="23">
                  <c:v>490.15000000000032</c:v>
                </c:pt>
                <c:pt idx="24">
                  <c:v>490.15000000000032</c:v>
                </c:pt>
                <c:pt idx="25">
                  <c:v>490.15000000000032</c:v>
                </c:pt>
                <c:pt idx="26">
                  <c:v>490.15000000000032</c:v>
                </c:pt>
                <c:pt idx="27">
                  <c:v>490.15000000000032</c:v>
                </c:pt>
                <c:pt idx="28">
                  <c:v>490.15000000000032</c:v>
                </c:pt>
                <c:pt idx="29">
                  <c:v>490.15000000000032</c:v>
                </c:pt>
                <c:pt idx="30">
                  <c:v>490.15000000000032</c:v>
                </c:pt>
                <c:pt idx="31">
                  <c:v>490.15000000000032</c:v>
                </c:pt>
                <c:pt idx="32">
                  <c:v>490.15000000000032</c:v>
                </c:pt>
                <c:pt idx="33">
                  <c:v>490.15000000000032</c:v>
                </c:pt>
                <c:pt idx="34">
                  <c:v>490.15000000000032</c:v>
                </c:pt>
                <c:pt idx="35">
                  <c:v>490.15000000000032</c:v>
                </c:pt>
                <c:pt idx="36">
                  <c:v>490.15000000000032</c:v>
                </c:pt>
                <c:pt idx="37">
                  <c:v>490.15000000000032</c:v>
                </c:pt>
                <c:pt idx="38">
                  <c:v>490.15000000000032</c:v>
                </c:pt>
                <c:pt idx="39">
                  <c:v>490.15000000000032</c:v>
                </c:pt>
                <c:pt idx="40">
                  <c:v>490.15000000000032</c:v>
                </c:pt>
                <c:pt idx="41">
                  <c:v>490.15000000000032</c:v>
                </c:pt>
                <c:pt idx="42">
                  <c:v>490.15000000000032</c:v>
                </c:pt>
                <c:pt idx="43">
                  <c:v>490.15000000000032</c:v>
                </c:pt>
                <c:pt idx="44">
                  <c:v>490.15000000000032</c:v>
                </c:pt>
                <c:pt idx="45">
                  <c:v>490.15000000000032</c:v>
                </c:pt>
                <c:pt idx="46">
                  <c:v>490.15000000000032</c:v>
                </c:pt>
                <c:pt idx="47">
                  <c:v>490.15000000000032</c:v>
                </c:pt>
                <c:pt idx="48">
                  <c:v>490.15000000000032</c:v>
                </c:pt>
                <c:pt idx="49">
                  <c:v>490.15000000000032</c:v>
                </c:pt>
                <c:pt idx="50">
                  <c:v>490.15000000000032</c:v>
                </c:pt>
                <c:pt idx="51">
                  <c:v>490.15000000000032</c:v>
                </c:pt>
                <c:pt idx="52">
                  <c:v>490.15000000000032</c:v>
                </c:pt>
                <c:pt idx="53">
                  <c:v>490.15000000000032</c:v>
                </c:pt>
                <c:pt idx="54">
                  <c:v>490.15000000000032</c:v>
                </c:pt>
                <c:pt idx="55">
                  <c:v>490.15000000000032</c:v>
                </c:pt>
                <c:pt idx="56">
                  <c:v>490.15000000000032</c:v>
                </c:pt>
                <c:pt idx="57">
                  <c:v>490.15000000000032</c:v>
                </c:pt>
                <c:pt idx="58">
                  <c:v>490.15000000000032</c:v>
                </c:pt>
                <c:pt idx="59">
                  <c:v>490.15000000000032</c:v>
                </c:pt>
                <c:pt idx="60">
                  <c:v>490.15000000000032</c:v>
                </c:pt>
                <c:pt idx="61">
                  <c:v>490.15000000000032</c:v>
                </c:pt>
                <c:pt idx="62">
                  <c:v>490.15000000000032</c:v>
                </c:pt>
                <c:pt idx="63">
                  <c:v>490.15000000000032</c:v>
                </c:pt>
                <c:pt idx="64">
                  <c:v>490.15000000000032</c:v>
                </c:pt>
                <c:pt idx="65">
                  <c:v>490.15000000000032</c:v>
                </c:pt>
                <c:pt idx="66">
                  <c:v>490.15000000000032</c:v>
                </c:pt>
                <c:pt idx="67">
                  <c:v>490.15000000000032</c:v>
                </c:pt>
                <c:pt idx="68">
                  <c:v>490.15000000000032</c:v>
                </c:pt>
                <c:pt idx="69">
                  <c:v>490.15000000000032</c:v>
                </c:pt>
                <c:pt idx="70">
                  <c:v>490.15000000000032</c:v>
                </c:pt>
                <c:pt idx="71">
                  <c:v>490.15000000000032</c:v>
                </c:pt>
                <c:pt idx="72">
                  <c:v>490.15000000000032</c:v>
                </c:pt>
                <c:pt idx="73">
                  <c:v>490.15000000000032</c:v>
                </c:pt>
                <c:pt idx="74">
                  <c:v>490.15000000000032</c:v>
                </c:pt>
                <c:pt idx="75">
                  <c:v>490.15000000000032</c:v>
                </c:pt>
                <c:pt idx="76">
                  <c:v>490.15000000000032</c:v>
                </c:pt>
                <c:pt idx="77">
                  <c:v>490.15000000000032</c:v>
                </c:pt>
                <c:pt idx="78">
                  <c:v>490.15000000000032</c:v>
                </c:pt>
                <c:pt idx="79">
                  <c:v>490.15000000000032</c:v>
                </c:pt>
                <c:pt idx="80">
                  <c:v>490.15000000000032</c:v>
                </c:pt>
                <c:pt idx="81">
                  <c:v>490.15000000000032</c:v>
                </c:pt>
                <c:pt idx="82">
                  <c:v>490.15000000000032</c:v>
                </c:pt>
                <c:pt idx="83">
                  <c:v>490.15000000000032</c:v>
                </c:pt>
                <c:pt idx="84">
                  <c:v>490.15000000000032</c:v>
                </c:pt>
                <c:pt idx="85">
                  <c:v>490.15000000000032</c:v>
                </c:pt>
                <c:pt idx="86">
                  <c:v>490.15000000000032</c:v>
                </c:pt>
                <c:pt idx="87">
                  <c:v>490.15000000000032</c:v>
                </c:pt>
                <c:pt idx="88">
                  <c:v>490.15000000000032</c:v>
                </c:pt>
                <c:pt idx="89">
                  <c:v>490.15000000000032</c:v>
                </c:pt>
                <c:pt idx="90">
                  <c:v>490.15000000000032</c:v>
                </c:pt>
                <c:pt idx="91">
                  <c:v>490.15000000000032</c:v>
                </c:pt>
                <c:pt idx="92">
                  <c:v>490.15000000000032</c:v>
                </c:pt>
                <c:pt idx="93">
                  <c:v>490.15000000000032</c:v>
                </c:pt>
                <c:pt idx="94">
                  <c:v>490.15000000000032</c:v>
                </c:pt>
                <c:pt idx="95">
                  <c:v>490.15000000000032</c:v>
                </c:pt>
                <c:pt idx="96">
                  <c:v>490.15000000000032</c:v>
                </c:pt>
                <c:pt idx="97">
                  <c:v>490.15000000000032</c:v>
                </c:pt>
                <c:pt idx="98">
                  <c:v>490.15000000000032</c:v>
                </c:pt>
                <c:pt idx="99">
                  <c:v>490.15000000000032</c:v>
                </c:pt>
                <c:pt idx="100">
                  <c:v>490.15000000000032</c:v>
                </c:pt>
                <c:pt idx="101">
                  <c:v>490.15000000000032</c:v>
                </c:pt>
                <c:pt idx="102">
                  <c:v>490.15000000000032</c:v>
                </c:pt>
                <c:pt idx="103">
                  <c:v>490.15000000000032</c:v>
                </c:pt>
                <c:pt idx="104">
                  <c:v>490.15000000000032</c:v>
                </c:pt>
                <c:pt idx="105">
                  <c:v>490.15000000000032</c:v>
                </c:pt>
                <c:pt idx="106">
                  <c:v>490.15000000000032</c:v>
                </c:pt>
                <c:pt idx="107">
                  <c:v>490.15000000000032</c:v>
                </c:pt>
                <c:pt idx="108">
                  <c:v>490.15000000000032</c:v>
                </c:pt>
                <c:pt idx="109">
                  <c:v>490.15000000000032</c:v>
                </c:pt>
                <c:pt idx="110">
                  <c:v>490.15000000000032</c:v>
                </c:pt>
                <c:pt idx="111">
                  <c:v>490.15000000000032</c:v>
                </c:pt>
                <c:pt idx="112">
                  <c:v>490.15000000000032</c:v>
                </c:pt>
                <c:pt idx="113">
                  <c:v>490.15000000000032</c:v>
                </c:pt>
                <c:pt idx="114">
                  <c:v>490.15000000000032</c:v>
                </c:pt>
                <c:pt idx="115">
                  <c:v>490.15000000000032</c:v>
                </c:pt>
                <c:pt idx="116">
                  <c:v>490.15000000000032</c:v>
                </c:pt>
                <c:pt idx="117">
                  <c:v>490.15000000000032</c:v>
                </c:pt>
                <c:pt idx="118">
                  <c:v>490.15000000000032</c:v>
                </c:pt>
                <c:pt idx="119">
                  <c:v>490.15000000000032</c:v>
                </c:pt>
                <c:pt idx="120">
                  <c:v>490.15000000000032</c:v>
                </c:pt>
                <c:pt idx="121">
                  <c:v>490.15000000000032</c:v>
                </c:pt>
                <c:pt idx="122">
                  <c:v>490.15000000000032</c:v>
                </c:pt>
                <c:pt idx="123">
                  <c:v>490.15000000000032</c:v>
                </c:pt>
                <c:pt idx="124">
                  <c:v>490.15000000000032</c:v>
                </c:pt>
                <c:pt idx="125">
                  <c:v>490.15000000000032</c:v>
                </c:pt>
                <c:pt idx="126">
                  <c:v>490.15000000000032</c:v>
                </c:pt>
                <c:pt idx="127">
                  <c:v>490.15000000000032</c:v>
                </c:pt>
                <c:pt idx="128">
                  <c:v>490.15000000000032</c:v>
                </c:pt>
                <c:pt idx="129">
                  <c:v>490.15000000000032</c:v>
                </c:pt>
                <c:pt idx="130">
                  <c:v>490.15000000000032</c:v>
                </c:pt>
                <c:pt idx="131">
                  <c:v>490.15000000000032</c:v>
                </c:pt>
                <c:pt idx="132">
                  <c:v>490.15000000000032</c:v>
                </c:pt>
                <c:pt idx="133">
                  <c:v>490.15000000000032</c:v>
                </c:pt>
                <c:pt idx="134">
                  <c:v>490.15000000000032</c:v>
                </c:pt>
                <c:pt idx="135">
                  <c:v>490.15000000000032</c:v>
                </c:pt>
                <c:pt idx="136">
                  <c:v>490.15000000000032</c:v>
                </c:pt>
                <c:pt idx="137">
                  <c:v>490.15000000000032</c:v>
                </c:pt>
                <c:pt idx="138">
                  <c:v>490.15000000000032</c:v>
                </c:pt>
                <c:pt idx="139">
                  <c:v>490.15000000000032</c:v>
                </c:pt>
                <c:pt idx="140">
                  <c:v>490.15000000000032</c:v>
                </c:pt>
                <c:pt idx="141">
                  <c:v>490.15000000000032</c:v>
                </c:pt>
                <c:pt idx="142">
                  <c:v>490.15000000000032</c:v>
                </c:pt>
                <c:pt idx="143">
                  <c:v>490.15000000000032</c:v>
                </c:pt>
                <c:pt idx="144">
                  <c:v>490.15000000000032</c:v>
                </c:pt>
                <c:pt idx="145">
                  <c:v>490.15000000000032</c:v>
                </c:pt>
                <c:pt idx="146">
                  <c:v>490.15000000000032</c:v>
                </c:pt>
                <c:pt idx="147">
                  <c:v>490.15000000000032</c:v>
                </c:pt>
                <c:pt idx="148">
                  <c:v>490.15000000000032</c:v>
                </c:pt>
                <c:pt idx="149">
                  <c:v>490.15000000000032</c:v>
                </c:pt>
                <c:pt idx="150">
                  <c:v>490.15000000000032</c:v>
                </c:pt>
                <c:pt idx="151">
                  <c:v>490.15000000000032</c:v>
                </c:pt>
                <c:pt idx="152">
                  <c:v>490.15000000000032</c:v>
                </c:pt>
                <c:pt idx="153">
                  <c:v>490.15000000000032</c:v>
                </c:pt>
                <c:pt idx="154">
                  <c:v>490.15000000000032</c:v>
                </c:pt>
                <c:pt idx="155">
                  <c:v>490.15000000000032</c:v>
                </c:pt>
                <c:pt idx="156">
                  <c:v>490.15000000000032</c:v>
                </c:pt>
                <c:pt idx="157">
                  <c:v>490.15000000000032</c:v>
                </c:pt>
                <c:pt idx="158">
                  <c:v>490.15000000000032</c:v>
                </c:pt>
                <c:pt idx="159">
                  <c:v>490.15000000000032</c:v>
                </c:pt>
                <c:pt idx="160">
                  <c:v>490.15000000000032</c:v>
                </c:pt>
                <c:pt idx="161">
                  <c:v>490.15000000000032</c:v>
                </c:pt>
                <c:pt idx="162">
                  <c:v>490.15000000000032</c:v>
                </c:pt>
                <c:pt idx="163">
                  <c:v>490.15000000000032</c:v>
                </c:pt>
                <c:pt idx="164">
                  <c:v>490.15000000000032</c:v>
                </c:pt>
                <c:pt idx="165">
                  <c:v>490.15000000000032</c:v>
                </c:pt>
                <c:pt idx="166">
                  <c:v>490.15000000000032</c:v>
                </c:pt>
                <c:pt idx="167">
                  <c:v>490.15000000000032</c:v>
                </c:pt>
                <c:pt idx="168">
                  <c:v>490.15000000000032</c:v>
                </c:pt>
                <c:pt idx="169">
                  <c:v>490.15000000000032</c:v>
                </c:pt>
                <c:pt idx="170">
                  <c:v>490.15000000000032</c:v>
                </c:pt>
                <c:pt idx="171">
                  <c:v>490.15000000000032</c:v>
                </c:pt>
                <c:pt idx="172">
                  <c:v>490.15000000000032</c:v>
                </c:pt>
                <c:pt idx="173">
                  <c:v>490.15000000000032</c:v>
                </c:pt>
                <c:pt idx="174">
                  <c:v>490.15000000000032</c:v>
                </c:pt>
                <c:pt idx="175">
                  <c:v>490.15000000000032</c:v>
                </c:pt>
                <c:pt idx="176">
                  <c:v>490.15000000000032</c:v>
                </c:pt>
                <c:pt idx="177">
                  <c:v>490.15000000000032</c:v>
                </c:pt>
                <c:pt idx="178">
                  <c:v>490.15000000000032</c:v>
                </c:pt>
                <c:pt idx="179">
                  <c:v>490.15000000000032</c:v>
                </c:pt>
                <c:pt idx="180">
                  <c:v>490.15000000000032</c:v>
                </c:pt>
                <c:pt idx="181">
                  <c:v>490.15000000000032</c:v>
                </c:pt>
                <c:pt idx="182">
                  <c:v>490.15000000000032</c:v>
                </c:pt>
                <c:pt idx="183">
                  <c:v>490.15000000000032</c:v>
                </c:pt>
                <c:pt idx="184">
                  <c:v>490.15000000000032</c:v>
                </c:pt>
                <c:pt idx="185">
                  <c:v>490.15000000000032</c:v>
                </c:pt>
                <c:pt idx="186">
                  <c:v>490.15000000000032</c:v>
                </c:pt>
                <c:pt idx="187">
                  <c:v>490.15000000000032</c:v>
                </c:pt>
                <c:pt idx="188">
                  <c:v>490.15000000000032</c:v>
                </c:pt>
                <c:pt idx="189">
                  <c:v>490.15000000000032</c:v>
                </c:pt>
                <c:pt idx="190">
                  <c:v>490.15000000000032</c:v>
                </c:pt>
                <c:pt idx="191">
                  <c:v>490.15000000000032</c:v>
                </c:pt>
                <c:pt idx="192">
                  <c:v>490.15000000000032</c:v>
                </c:pt>
                <c:pt idx="193">
                  <c:v>490.15000000000032</c:v>
                </c:pt>
                <c:pt idx="194">
                  <c:v>490.15000000000032</c:v>
                </c:pt>
                <c:pt idx="195">
                  <c:v>490.15000000000032</c:v>
                </c:pt>
                <c:pt idx="196">
                  <c:v>490.15000000000032</c:v>
                </c:pt>
                <c:pt idx="197">
                  <c:v>490.15000000000032</c:v>
                </c:pt>
                <c:pt idx="198">
                  <c:v>490.15000000000032</c:v>
                </c:pt>
                <c:pt idx="199">
                  <c:v>490.15000000000032</c:v>
                </c:pt>
                <c:pt idx="200">
                  <c:v>490.15000000000032</c:v>
                </c:pt>
                <c:pt idx="201">
                  <c:v>490.15000000000032</c:v>
                </c:pt>
                <c:pt idx="202">
                  <c:v>490.15000000000032</c:v>
                </c:pt>
                <c:pt idx="203">
                  <c:v>490.15000000000032</c:v>
                </c:pt>
                <c:pt idx="204">
                  <c:v>490.15000000000032</c:v>
                </c:pt>
                <c:pt idx="205">
                  <c:v>490.15000000000032</c:v>
                </c:pt>
                <c:pt idx="206">
                  <c:v>490.15000000000032</c:v>
                </c:pt>
                <c:pt idx="207">
                  <c:v>490.15000000000032</c:v>
                </c:pt>
                <c:pt idx="208">
                  <c:v>490.15000000000032</c:v>
                </c:pt>
                <c:pt idx="209">
                  <c:v>490.15000000000032</c:v>
                </c:pt>
                <c:pt idx="210">
                  <c:v>490.15000000000032</c:v>
                </c:pt>
                <c:pt idx="211">
                  <c:v>490.15000000000032</c:v>
                </c:pt>
                <c:pt idx="212">
                  <c:v>490.15000000000032</c:v>
                </c:pt>
                <c:pt idx="213">
                  <c:v>490.15000000000032</c:v>
                </c:pt>
                <c:pt idx="214">
                  <c:v>490.15000000000032</c:v>
                </c:pt>
                <c:pt idx="215">
                  <c:v>490.15000000000032</c:v>
                </c:pt>
                <c:pt idx="216">
                  <c:v>490.15000000000032</c:v>
                </c:pt>
                <c:pt idx="217">
                  <c:v>490.15000000000032</c:v>
                </c:pt>
                <c:pt idx="218">
                  <c:v>490.15000000000032</c:v>
                </c:pt>
                <c:pt idx="219">
                  <c:v>490.15000000000032</c:v>
                </c:pt>
                <c:pt idx="220">
                  <c:v>490.15000000000032</c:v>
                </c:pt>
                <c:pt idx="221">
                  <c:v>490.15000000000032</c:v>
                </c:pt>
                <c:pt idx="222">
                  <c:v>490.15000000000032</c:v>
                </c:pt>
                <c:pt idx="223">
                  <c:v>490.15000000000032</c:v>
                </c:pt>
                <c:pt idx="224">
                  <c:v>490.15000000000032</c:v>
                </c:pt>
                <c:pt idx="225">
                  <c:v>490.15000000000032</c:v>
                </c:pt>
                <c:pt idx="226">
                  <c:v>490.15000000000032</c:v>
                </c:pt>
                <c:pt idx="227">
                  <c:v>490.15000000000032</c:v>
                </c:pt>
                <c:pt idx="228">
                  <c:v>490.15000000000032</c:v>
                </c:pt>
                <c:pt idx="229">
                  <c:v>490.15000000000032</c:v>
                </c:pt>
                <c:pt idx="230">
                  <c:v>490.15000000000032</c:v>
                </c:pt>
                <c:pt idx="231">
                  <c:v>490.15000000000032</c:v>
                </c:pt>
                <c:pt idx="232">
                  <c:v>490.15000000000032</c:v>
                </c:pt>
                <c:pt idx="233">
                  <c:v>490.15000000000032</c:v>
                </c:pt>
                <c:pt idx="234">
                  <c:v>490.15000000000032</c:v>
                </c:pt>
                <c:pt idx="235">
                  <c:v>490.15000000000032</c:v>
                </c:pt>
                <c:pt idx="236">
                  <c:v>490.15000000000032</c:v>
                </c:pt>
                <c:pt idx="237">
                  <c:v>490.15000000000032</c:v>
                </c:pt>
                <c:pt idx="238">
                  <c:v>490.15000000000032</c:v>
                </c:pt>
                <c:pt idx="239">
                  <c:v>490.15000000000032</c:v>
                </c:pt>
                <c:pt idx="240">
                  <c:v>490.15000000000032</c:v>
                </c:pt>
                <c:pt idx="241">
                  <c:v>490.15000000000032</c:v>
                </c:pt>
                <c:pt idx="242">
                  <c:v>490.15000000000032</c:v>
                </c:pt>
                <c:pt idx="243">
                  <c:v>490.15000000000032</c:v>
                </c:pt>
                <c:pt idx="244">
                  <c:v>490.15000000000032</c:v>
                </c:pt>
                <c:pt idx="245">
                  <c:v>490.15000000000032</c:v>
                </c:pt>
                <c:pt idx="246">
                  <c:v>490.15000000000032</c:v>
                </c:pt>
                <c:pt idx="247">
                  <c:v>490.15000000000032</c:v>
                </c:pt>
                <c:pt idx="248">
                  <c:v>490.15000000000032</c:v>
                </c:pt>
                <c:pt idx="249">
                  <c:v>490.15000000000032</c:v>
                </c:pt>
                <c:pt idx="250">
                  <c:v>490.15000000000032</c:v>
                </c:pt>
                <c:pt idx="251">
                  <c:v>490.15000000000032</c:v>
                </c:pt>
                <c:pt idx="252">
                  <c:v>490.15000000000032</c:v>
                </c:pt>
                <c:pt idx="253">
                  <c:v>490.15000000000032</c:v>
                </c:pt>
                <c:pt idx="254">
                  <c:v>490.15000000000032</c:v>
                </c:pt>
                <c:pt idx="255">
                  <c:v>490.15000000000032</c:v>
                </c:pt>
                <c:pt idx="256">
                  <c:v>490.15000000000032</c:v>
                </c:pt>
                <c:pt idx="257">
                  <c:v>490.15000000000032</c:v>
                </c:pt>
                <c:pt idx="258">
                  <c:v>490.15000000000032</c:v>
                </c:pt>
                <c:pt idx="259">
                  <c:v>490.15000000000032</c:v>
                </c:pt>
                <c:pt idx="260">
                  <c:v>490.15000000000032</c:v>
                </c:pt>
                <c:pt idx="261">
                  <c:v>490.15000000000032</c:v>
                </c:pt>
                <c:pt idx="262">
                  <c:v>490.15000000000032</c:v>
                </c:pt>
                <c:pt idx="263">
                  <c:v>490.15000000000032</c:v>
                </c:pt>
                <c:pt idx="264">
                  <c:v>490.15000000000032</c:v>
                </c:pt>
                <c:pt idx="265">
                  <c:v>490.15000000000032</c:v>
                </c:pt>
                <c:pt idx="266">
                  <c:v>490.15000000000032</c:v>
                </c:pt>
                <c:pt idx="267">
                  <c:v>490.15000000000032</c:v>
                </c:pt>
                <c:pt idx="268">
                  <c:v>490.15000000000032</c:v>
                </c:pt>
                <c:pt idx="269">
                  <c:v>490.15000000000032</c:v>
                </c:pt>
                <c:pt idx="270">
                  <c:v>490.15000000000032</c:v>
                </c:pt>
                <c:pt idx="271">
                  <c:v>490.15000000000032</c:v>
                </c:pt>
                <c:pt idx="272">
                  <c:v>490.15000000000032</c:v>
                </c:pt>
                <c:pt idx="273">
                  <c:v>490.15000000000032</c:v>
                </c:pt>
                <c:pt idx="274">
                  <c:v>490.15000000000032</c:v>
                </c:pt>
                <c:pt idx="275">
                  <c:v>490.15000000000032</c:v>
                </c:pt>
                <c:pt idx="276">
                  <c:v>490.15000000000032</c:v>
                </c:pt>
                <c:pt idx="277">
                  <c:v>490.15000000000032</c:v>
                </c:pt>
                <c:pt idx="278">
                  <c:v>490.15000000000032</c:v>
                </c:pt>
                <c:pt idx="279">
                  <c:v>490.15000000000032</c:v>
                </c:pt>
                <c:pt idx="280">
                  <c:v>490.15000000000032</c:v>
                </c:pt>
                <c:pt idx="281">
                  <c:v>490.15000000000032</c:v>
                </c:pt>
                <c:pt idx="282">
                  <c:v>490.15000000000032</c:v>
                </c:pt>
                <c:pt idx="283">
                  <c:v>490.15000000000032</c:v>
                </c:pt>
                <c:pt idx="284">
                  <c:v>490.15000000000032</c:v>
                </c:pt>
                <c:pt idx="285">
                  <c:v>490.15000000000032</c:v>
                </c:pt>
                <c:pt idx="286">
                  <c:v>490.15000000000032</c:v>
                </c:pt>
                <c:pt idx="287">
                  <c:v>490.15000000000032</c:v>
                </c:pt>
                <c:pt idx="288">
                  <c:v>490.15000000000032</c:v>
                </c:pt>
                <c:pt idx="289">
                  <c:v>490.15000000000032</c:v>
                </c:pt>
                <c:pt idx="290">
                  <c:v>490.15000000000032</c:v>
                </c:pt>
                <c:pt idx="291">
                  <c:v>490.15000000000032</c:v>
                </c:pt>
                <c:pt idx="292">
                  <c:v>490.15000000000032</c:v>
                </c:pt>
                <c:pt idx="293">
                  <c:v>490.15000000000032</c:v>
                </c:pt>
                <c:pt idx="294">
                  <c:v>490.15000000000032</c:v>
                </c:pt>
                <c:pt idx="295">
                  <c:v>490.15000000000032</c:v>
                </c:pt>
                <c:pt idx="296">
                  <c:v>490.15000000000032</c:v>
                </c:pt>
                <c:pt idx="297">
                  <c:v>490.15000000000032</c:v>
                </c:pt>
                <c:pt idx="298">
                  <c:v>490.15000000000032</c:v>
                </c:pt>
                <c:pt idx="299">
                  <c:v>490.15000000000032</c:v>
                </c:pt>
                <c:pt idx="300">
                  <c:v>490.15000000000032</c:v>
                </c:pt>
                <c:pt idx="301">
                  <c:v>490.15000000000032</c:v>
                </c:pt>
                <c:pt idx="302">
                  <c:v>490.15000000000032</c:v>
                </c:pt>
                <c:pt idx="303">
                  <c:v>490.15000000000032</c:v>
                </c:pt>
                <c:pt idx="304">
                  <c:v>490.15000000000032</c:v>
                </c:pt>
                <c:pt idx="305">
                  <c:v>490.15000000000032</c:v>
                </c:pt>
                <c:pt idx="306">
                  <c:v>490.15000000000032</c:v>
                </c:pt>
                <c:pt idx="307">
                  <c:v>490.15000000000032</c:v>
                </c:pt>
                <c:pt idx="308">
                  <c:v>490.15000000000032</c:v>
                </c:pt>
                <c:pt idx="309">
                  <c:v>490.15000000000032</c:v>
                </c:pt>
                <c:pt idx="310">
                  <c:v>490.15000000000032</c:v>
                </c:pt>
                <c:pt idx="311">
                  <c:v>490.15000000000032</c:v>
                </c:pt>
                <c:pt idx="312">
                  <c:v>490.15000000000032</c:v>
                </c:pt>
                <c:pt idx="313">
                  <c:v>490.15000000000032</c:v>
                </c:pt>
                <c:pt idx="314">
                  <c:v>490.15000000000032</c:v>
                </c:pt>
                <c:pt idx="315">
                  <c:v>490.15000000000032</c:v>
                </c:pt>
                <c:pt idx="316">
                  <c:v>490.15000000000032</c:v>
                </c:pt>
                <c:pt idx="317">
                  <c:v>490.15000000000032</c:v>
                </c:pt>
                <c:pt idx="318">
                  <c:v>490.15000000000032</c:v>
                </c:pt>
                <c:pt idx="319">
                  <c:v>490.15000000000032</c:v>
                </c:pt>
                <c:pt idx="320">
                  <c:v>490.15000000000032</c:v>
                </c:pt>
                <c:pt idx="321">
                  <c:v>490.15000000000032</c:v>
                </c:pt>
                <c:pt idx="322">
                  <c:v>490.15000000000032</c:v>
                </c:pt>
                <c:pt idx="323">
                  <c:v>490.15000000000032</c:v>
                </c:pt>
                <c:pt idx="324">
                  <c:v>490.15000000000032</c:v>
                </c:pt>
                <c:pt idx="325">
                  <c:v>490.15000000000032</c:v>
                </c:pt>
                <c:pt idx="326">
                  <c:v>490.15000000000032</c:v>
                </c:pt>
                <c:pt idx="327">
                  <c:v>490.15000000000032</c:v>
                </c:pt>
                <c:pt idx="328">
                  <c:v>490.15000000000032</c:v>
                </c:pt>
                <c:pt idx="329">
                  <c:v>490.15000000000032</c:v>
                </c:pt>
                <c:pt idx="330">
                  <c:v>490.15000000000032</c:v>
                </c:pt>
                <c:pt idx="331">
                  <c:v>490.15000000000032</c:v>
                </c:pt>
                <c:pt idx="332">
                  <c:v>490.15000000000032</c:v>
                </c:pt>
                <c:pt idx="333">
                  <c:v>490.15000000000032</c:v>
                </c:pt>
                <c:pt idx="334">
                  <c:v>490.15000000000032</c:v>
                </c:pt>
                <c:pt idx="335">
                  <c:v>490.15000000000032</c:v>
                </c:pt>
                <c:pt idx="336">
                  <c:v>490.15000000000032</c:v>
                </c:pt>
                <c:pt idx="337">
                  <c:v>490.15000000000032</c:v>
                </c:pt>
                <c:pt idx="338">
                  <c:v>490.15000000000032</c:v>
                </c:pt>
                <c:pt idx="339">
                  <c:v>490.15000000000032</c:v>
                </c:pt>
                <c:pt idx="340">
                  <c:v>490.15000000000032</c:v>
                </c:pt>
                <c:pt idx="341">
                  <c:v>490.15000000000032</c:v>
                </c:pt>
                <c:pt idx="342">
                  <c:v>490.15000000000032</c:v>
                </c:pt>
                <c:pt idx="343">
                  <c:v>490.15000000000032</c:v>
                </c:pt>
                <c:pt idx="344">
                  <c:v>490.15000000000032</c:v>
                </c:pt>
                <c:pt idx="345">
                  <c:v>490.15000000000032</c:v>
                </c:pt>
                <c:pt idx="346">
                  <c:v>490.15000000000032</c:v>
                </c:pt>
                <c:pt idx="347">
                  <c:v>490.15000000000032</c:v>
                </c:pt>
                <c:pt idx="348">
                  <c:v>490.15000000000032</c:v>
                </c:pt>
                <c:pt idx="349">
                  <c:v>490.15000000000032</c:v>
                </c:pt>
                <c:pt idx="350">
                  <c:v>490.15000000000032</c:v>
                </c:pt>
                <c:pt idx="351">
                  <c:v>490.15000000000032</c:v>
                </c:pt>
                <c:pt idx="352">
                  <c:v>490.15000000000032</c:v>
                </c:pt>
                <c:pt idx="353">
                  <c:v>490.15000000000032</c:v>
                </c:pt>
                <c:pt idx="354">
                  <c:v>490.15000000000032</c:v>
                </c:pt>
                <c:pt idx="355">
                  <c:v>490.15000000000032</c:v>
                </c:pt>
                <c:pt idx="356">
                  <c:v>490.15000000000032</c:v>
                </c:pt>
                <c:pt idx="357">
                  <c:v>490.15000000000032</c:v>
                </c:pt>
                <c:pt idx="358">
                  <c:v>490.15000000000032</c:v>
                </c:pt>
                <c:pt idx="359">
                  <c:v>490.15000000000032</c:v>
                </c:pt>
                <c:pt idx="360">
                  <c:v>490.15000000000032</c:v>
                </c:pt>
                <c:pt idx="361">
                  <c:v>490.15000000000032</c:v>
                </c:pt>
                <c:pt idx="362">
                  <c:v>490.15000000000032</c:v>
                </c:pt>
                <c:pt idx="363">
                  <c:v>490.15000000000032</c:v>
                </c:pt>
                <c:pt idx="364">
                  <c:v>490.15000000000032</c:v>
                </c:pt>
              </c:numCache>
            </c:numRef>
          </c:val>
        </c:ser>
        <c:dLbls/>
        <c:marker val="1"/>
        <c:axId val="95505792"/>
        <c:axId val="95515776"/>
      </c:lineChart>
      <c:dateAx>
        <c:axId val="95505792"/>
        <c:scaling>
          <c:orientation val="minMax"/>
          <c:max val="40817"/>
          <c:min val="40634"/>
        </c:scaling>
        <c:axPos val="b"/>
        <c:majorGridlines/>
        <c:numFmt formatCode="mmm\ d" sourceLinked="0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95515776"/>
        <c:crosses val="autoZero"/>
        <c:auto val="1"/>
        <c:lblOffset val="100"/>
        <c:baseTimeUnit val="days"/>
        <c:majorUnit val="1"/>
        <c:majorTimeUnit val="months"/>
      </c:dateAx>
      <c:valAx>
        <c:axId val="95515776"/>
        <c:scaling>
          <c:orientation val="minMax"/>
          <c:max val="492.5"/>
          <c:min val="489.5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CA" sz="2000"/>
                  <a:t>Elevation - m</a:t>
                </a:r>
              </a:p>
            </c:rich>
          </c:tx>
          <c:layout/>
        </c:title>
        <c:numFmt formatCode="#,##0.0" sourceLinked="0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9550579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400" b="1"/>
          </a:pPr>
          <a:endParaRPr lang="en-US"/>
        </a:p>
      </c:txPr>
    </c:legend>
    <c:plotVisOnly val="1"/>
    <c:dispBlanksAs val="gap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CA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tx>
            <c:strRef>
              <c:f>Sheet6!$B$1</c:f>
              <c:strCache>
                <c:ptCount val="1"/>
                <c:pt idx="0">
                  <c:v>1974</c:v>
                </c:pt>
              </c:strCache>
            </c:strRef>
          </c:tx>
          <c:marker>
            <c:symbol val="none"/>
          </c:marker>
          <c:cat>
            <c:numRef>
              <c:f>Sheet6!$A$2:$A$246</c:f>
              <c:numCache>
                <c:formatCode>dd\-mmm\-yy</c:formatCode>
                <c:ptCount val="245"/>
                <c:pt idx="0">
                  <c:v>40603</c:v>
                </c:pt>
                <c:pt idx="1">
                  <c:v>40604</c:v>
                </c:pt>
                <c:pt idx="2">
                  <c:v>40605</c:v>
                </c:pt>
                <c:pt idx="3">
                  <c:v>40606</c:v>
                </c:pt>
                <c:pt idx="4">
                  <c:v>40607</c:v>
                </c:pt>
                <c:pt idx="5">
                  <c:v>40608</c:v>
                </c:pt>
                <c:pt idx="6">
                  <c:v>40609</c:v>
                </c:pt>
                <c:pt idx="7">
                  <c:v>40610</c:v>
                </c:pt>
                <c:pt idx="8">
                  <c:v>40611</c:v>
                </c:pt>
                <c:pt idx="9">
                  <c:v>40612</c:v>
                </c:pt>
                <c:pt idx="10">
                  <c:v>40613</c:v>
                </c:pt>
                <c:pt idx="11">
                  <c:v>40614</c:v>
                </c:pt>
                <c:pt idx="12">
                  <c:v>40615</c:v>
                </c:pt>
                <c:pt idx="13">
                  <c:v>40616</c:v>
                </c:pt>
                <c:pt idx="14">
                  <c:v>40617</c:v>
                </c:pt>
                <c:pt idx="15">
                  <c:v>40618</c:v>
                </c:pt>
                <c:pt idx="16">
                  <c:v>40619</c:v>
                </c:pt>
                <c:pt idx="17">
                  <c:v>40620</c:v>
                </c:pt>
                <c:pt idx="18">
                  <c:v>40621</c:v>
                </c:pt>
                <c:pt idx="19">
                  <c:v>40622</c:v>
                </c:pt>
                <c:pt idx="20">
                  <c:v>40623</c:v>
                </c:pt>
                <c:pt idx="21">
                  <c:v>40624</c:v>
                </c:pt>
                <c:pt idx="22">
                  <c:v>40625</c:v>
                </c:pt>
                <c:pt idx="23">
                  <c:v>40626</c:v>
                </c:pt>
                <c:pt idx="24">
                  <c:v>40627</c:v>
                </c:pt>
                <c:pt idx="25">
                  <c:v>40628</c:v>
                </c:pt>
                <c:pt idx="26">
                  <c:v>40629</c:v>
                </c:pt>
                <c:pt idx="27">
                  <c:v>40630</c:v>
                </c:pt>
                <c:pt idx="28">
                  <c:v>40631</c:v>
                </c:pt>
                <c:pt idx="29">
                  <c:v>40632</c:v>
                </c:pt>
                <c:pt idx="30">
                  <c:v>40633</c:v>
                </c:pt>
                <c:pt idx="31">
                  <c:v>40634</c:v>
                </c:pt>
                <c:pt idx="32">
                  <c:v>40635</c:v>
                </c:pt>
                <c:pt idx="33">
                  <c:v>40636</c:v>
                </c:pt>
                <c:pt idx="34">
                  <c:v>40637</c:v>
                </c:pt>
                <c:pt idx="35">
                  <c:v>40638</c:v>
                </c:pt>
                <c:pt idx="36">
                  <c:v>40639</c:v>
                </c:pt>
                <c:pt idx="37">
                  <c:v>40640</c:v>
                </c:pt>
                <c:pt idx="38">
                  <c:v>40641</c:v>
                </c:pt>
                <c:pt idx="39">
                  <c:v>40642</c:v>
                </c:pt>
                <c:pt idx="40">
                  <c:v>40643</c:v>
                </c:pt>
                <c:pt idx="41">
                  <c:v>40644</c:v>
                </c:pt>
                <c:pt idx="42">
                  <c:v>40645</c:v>
                </c:pt>
                <c:pt idx="43">
                  <c:v>40646</c:v>
                </c:pt>
                <c:pt idx="44">
                  <c:v>40647</c:v>
                </c:pt>
                <c:pt idx="45">
                  <c:v>40648</c:v>
                </c:pt>
                <c:pt idx="46">
                  <c:v>40649</c:v>
                </c:pt>
                <c:pt idx="47">
                  <c:v>40650</c:v>
                </c:pt>
                <c:pt idx="48">
                  <c:v>40651</c:v>
                </c:pt>
                <c:pt idx="49">
                  <c:v>40652</c:v>
                </c:pt>
                <c:pt idx="50">
                  <c:v>40653</c:v>
                </c:pt>
                <c:pt idx="51">
                  <c:v>40654</c:v>
                </c:pt>
                <c:pt idx="52">
                  <c:v>40655</c:v>
                </c:pt>
                <c:pt idx="53">
                  <c:v>40656</c:v>
                </c:pt>
                <c:pt idx="54">
                  <c:v>40657</c:v>
                </c:pt>
                <c:pt idx="55">
                  <c:v>40658</c:v>
                </c:pt>
                <c:pt idx="56">
                  <c:v>40659</c:v>
                </c:pt>
                <c:pt idx="57">
                  <c:v>40660</c:v>
                </c:pt>
                <c:pt idx="58">
                  <c:v>40661</c:v>
                </c:pt>
                <c:pt idx="59">
                  <c:v>40662</c:v>
                </c:pt>
                <c:pt idx="60">
                  <c:v>40663</c:v>
                </c:pt>
                <c:pt idx="61">
                  <c:v>40664</c:v>
                </c:pt>
                <c:pt idx="62">
                  <c:v>40665</c:v>
                </c:pt>
                <c:pt idx="63">
                  <c:v>40666</c:v>
                </c:pt>
                <c:pt idx="64">
                  <c:v>40667</c:v>
                </c:pt>
                <c:pt idx="65">
                  <c:v>40668</c:v>
                </c:pt>
                <c:pt idx="66">
                  <c:v>40669</c:v>
                </c:pt>
                <c:pt idx="67">
                  <c:v>40670</c:v>
                </c:pt>
                <c:pt idx="68">
                  <c:v>40671</c:v>
                </c:pt>
                <c:pt idx="69">
                  <c:v>40672</c:v>
                </c:pt>
                <c:pt idx="70">
                  <c:v>40673</c:v>
                </c:pt>
                <c:pt idx="71">
                  <c:v>40674</c:v>
                </c:pt>
                <c:pt idx="72">
                  <c:v>40675</c:v>
                </c:pt>
                <c:pt idx="73">
                  <c:v>40676</c:v>
                </c:pt>
                <c:pt idx="74">
                  <c:v>40677</c:v>
                </c:pt>
                <c:pt idx="75">
                  <c:v>40678</c:v>
                </c:pt>
                <c:pt idx="76">
                  <c:v>40679</c:v>
                </c:pt>
                <c:pt idx="77">
                  <c:v>40680</c:v>
                </c:pt>
                <c:pt idx="78">
                  <c:v>40681</c:v>
                </c:pt>
                <c:pt idx="79">
                  <c:v>40682</c:v>
                </c:pt>
                <c:pt idx="80">
                  <c:v>40683</c:v>
                </c:pt>
                <c:pt idx="81">
                  <c:v>40684</c:v>
                </c:pt>
                <c:pt idx="82">
                  <c:v>40685</c:v>
                </c:pt>
                <c:pt idx="83">
                  <c:v>40686</c:v>
                </c:pt>
                <c:pt idx="84">
                  <c:v>40687</c:v>
                </c:pt>
                <c:pt idx="85">
                  <c:v>40688</c:v>
                </c:pt>
                <c:pt idx="86">
                  <c:v>40689</c:v>
                </c:pt>
                <c:pt idx="87">
                  <c:v>40690</c:v>
                </c:pt>
                <c:pt idx="88">
                  <c:v>40691</c:v>
                </c:pt>
                <c:pt idx="89">
                  <c:v>40692</c:v>
                </c:pt>
                <c:pt idx="90">
                  <c:v>40693</c:v>
                </c:pt>
                <c:pt idx="91">
                  <c:v>40694</c:v>
                </c:pt>
                <c:pt idx="92">
                  <c:v>40695</c:v>
                </c:pt>
                <c:pt idx="93">
                  <c:v>40696</c:v>
                </c:pt>
                <c:pt idx="94">
                  <c:v>40697</c:v>
                </c:pt>
                <c:pt idx="95">
                  <c:v>40698</c:v>
                </c:pt>
                <c:pt idx="96">
                  <c:v>40699</c:v>
                </c:pt>
                <c:pt idx="97">
                  <c:v>40700</c:v>
                </c:pt>
                <c:pt idx="98">
                  <c:v>40701</c:v>
                </c:pt>
                <c:pt idx="99">
                  <c:v>40702</c:v>
                </c:pt>
                <c:pt idx="100">
                  <c:v>40703</c:v>
                </c:pt>
                <c:pt idx="101">
                  <c:v>40704</c:v>
                </c:pt>
                <c:pt idx="102">
                  <c:v>40705</c:v>
                </c:pt>
                <c:pt idx="103">
                  <c:v>40706</c:v>
                </c:pt>
                <c:pt idx="104">
                  <c:v>40707</c:v>
                </c:pt>
                <c:pt idx="105">
                  <c:v>40708</c:v>
                </c:pt>
                <c:pt idx="106">
                  <c:v>40709</c:v>
                </c:pt>
                <c:pt idx="107">
                  <c:v>40710</c:v>
                </c:pt>
                <c:pt idx="108">
                  <c:v>40711</c:v>
                </c:pt>
                <c:pt idx="109">
                  <c:v>40712</c:v>
                </c:pt>
                <c:pt idx="110">
                  <c:v>40713</c:v>
                </c:pt>
                <c:pt idx="111">
                  <c:v>40714</c:v>
                </c:pt>
                <c:pt idx="112">
                  <c:v>40715</c:v>
                </c:pt>
                <c:pt idx="113">
                  <c:v>40716</c:v>
                </c:pt>
                <c:pt idx="114">
                  <c:v>40717</c:v>
                </c:pt>
                <c:pt idx="115">
                  <c:v>40718</c:v>
                </c:pt>
                <c:pt idx="116">
                  <c:v>40719</c:v>
                </c:pt>
                <c:pt idx="117">
                  <c:v>40720</c:v>
                </c:pt>
                <c:pt idx="118">
                  <c:v>40721</c:v>
                </c:pt>
                <c:pt idx="119">
                  <c:v>40722</c:v>
                </c:pt>
                <c:pt idx="120">
                  <c:v>40723</c:v>
                </c:pt>
                <c:pt idx="121">
                  <c:v>40724</c:v>
                </c:pt>
                <c:pt idx="122">
                  <c:v>40725</c:v>
                </c:pt>
                <c:pt idx="123">
                  <c:v>40726</c:v>
                </c:pt>
                <c:pt idx="124">
                  <c:v>40727</c:v>
                </c:pt>
                <c:pt idx="125">
                  <c:v>40728</c:v>
                </c:pt>
                <c:pt idx="126">
                  <c:v>40729</c:v>
                </c:pt>
                <c:pt idx="127">
                  <c:v>40730</c:v>
                </c:pt>
                <c:pt idx="128">
                  <c:v>40731</c:v>
                </c:pt>
                <c:pt idx="129">
                  <c:v>40732</c:v>
                </c:pt>
                <c:pt idx="130">
                  <c:v>40733</c:v>
                </c:pt>
                <c:pt idx="131">
                  <c:v>40734</c:v>
                </c:pt>
                <c:pt idx="132">
                  <c:v>40735</c:v>
                </c:pt>
                <c:pt idx="133">
                  <c:v>40736</c:v>
                </c:pt>
                <c:pt idx="134">
                  <c:v>40737</c:v>
                </c:pt>
                <c:pt idx="135">
                  <c:v>40738</c:v>
                </c:pt>
                <c:pt idx="136">
                  <c:v>40739</c:v>
                </c:pt>
                <c:pt idx="137">
                  <c:v>40740</c:v>
                </c:pt>
                <c:pt idx="138">
                  <c:v>40741</c:v>
                </c:pt>
                <c:pt idx="139">
                  <c:v>40742</c:v>
                </c:pt>
                <c:pt idx="140">
                  <c:v>40743</c:v>
                </c:pt>
                <c:pt idx="141">
                  <c:v>40744</c:v>
                </c:pt>
                <c:pt idx="142">
                  <c:v>40745</c:v>
                </c:pt>
                <c:pt idx="143">
                  <c:v>40746</c:v>
                </c:pt>
                <c:pt idx="144">
                  <c:v>40747</c:v>
                </c:pt>
                <c:pt idx="145">
                  <c:v>40748</c:v>
                </c:pt>
                <c:pt idx="146">
                  <c:v>40749</c:v>
                </c:pt>
                <c:pt idx="147">
                  <c:v>40750</c:v>
                </c:pt>
                <c:pt idx="148">
                  <c:v>40751</c:v>
                </c:pt>
                <c:pt idx="149">
                  <c:v>40752</c:v>
                </c:pt>
                <c:pt idx="150">
                  <c:v>40753</c:v>
                </c:pt>
                <c:pt idx="151">
                  <c:v>40754</c:v>
                </c:pt>
                <c:pt idx="152">
                  <c:v>40755</c:v>
                </c:pt>
                <c:pt idx="153">
                  <c:v>40756</c:v>
                </c:pt>
                <c:pt idx="154">
                  <c:v>40757</c:v>
                </c:pt>
                <c:pt idx="155">
                  <c:v>40758</c:v>
                </c:pt>
                <c:pt idx="156">
                  <c:v>40759</c:v>
                </c:pt>
                <c:pt idx="157">
                  <c:v>40760</c:v>
                </c:pt>
                <c:pt idx="158">
                  <c:v>40761</c:v>
                </c:pt>
                <c:pt idx="159">
                  <c:v>40762</c:v>
                </c:pt>
                <c:pt idx="160">
                  <c:v>40763</c:v>
                </c:pt>
                <c:pt idx="161">
                  <c:v>40764</c:v>
                </c:pt>
                <c:pt idx="162">
                  <c:v>40765</c:v>
                </c:pt>
                <c:pt idx="163">
                  <c:v>40766</c:v>
                </c:pt>
                <c:pt idx="164">
                  <c:v>40767</c:v>
                </c:pt>
                <c:pt idx="165">
                  <c:v>40768</c:v>
                </c:pt>
                <c:pt idx="166">
                  <c:v>40769</c:v>
                </c:pt>
                <c:pt idx="167">
                  <c:v>40770</c:v>
                </c:pt>
                <c:pt idx="168">
                  <c:v>40771</c:v>
                </c:pt>
                <c:pt idx="169">
                  <c:v>40772</c:v>
                </c:pt>
                <c:pt idx="170">
                  <c:v>40773</c:v>
                </c:pt>
                <c:pt idx="171">
                  <c:v>40774</c:v>
                </c:pt>
                <c:pt idx="172">
                  <c:v>40775</c:v>
                </c:pt>
                <c:pt idx="173">
                  <c:v>40776</c:v>
                </c:pt>
                <c:pt idx="174">
                  <c:v>40777</c:v>
                </c:pt>
                <c:pt idx="175">
                  <c:v>40778</c:v>
                </c:pt>
                <c:pt idx="176">
                  <c:v>40779</c:v>
                </c:pt>
                <c:pt idx="177">
                  <c:v>40780</c:v>
                </c:pt>
                <c:pt idx="178">
                  <c:v>40781</c:v>
                </c:pt>
                <c:pt idx="179">
                  <c:v>40782</c:v>
                </c:pt>
                <c:pt idx="180">
                  <c:v>40783</c:v>
                </c:pt>
                <c:pt idx="181">
                  <c:v>40784</c:v>
                </c:pt>
                <c:pt idx="182">
                  <c:v>40785</c:v>
                </c:pt>
                <c:pt idx="183">
                  <c:v>40786</c:v>
                </c:pt>
                <c:pt idx="184">
                  <c:v>40787</c:v>
                </c:pt>
                <c:pt idx="185">
                  <c:v>40788</c:v>
                </c:pt>
                <c:pt idx="186">
                  <c:v>40789</c:v>
                </c:pt>
                <c:pt idx="187">
                  <c:v>40790</c:v>
                </c:pt>
                <c:pt idx="188">
                  <c:v>40791</c:v>
                </c:pt>
                <c:pt idx="189">
                  <c:v>40792</c:v>
                </c:pt>
                <c:pt idx="190">
                  <c:v>40793</c:v>
                </c:pt>
                <c:pt idx="191">
                  <c:v>40794</c:v>
                </c:pt>
                <c:pt idx="192">
                  <c:v>40795</c:v>
                </c:pt>
                <c:pt idx="193">
                  <c:v>40796</c:v>
                </c:pt>
                <c:pt idx="194">
                  <c:v>40797</c:v>
                </c:pt>
                <c:pt idx="195">
                  <c:v>40798</c:v>
                </c:pt>
                <c:pt idx="196">
                  <c:v>40799</c:v>
                </c:pt>
                <c:pt idx="197">
                  <c:v>40800</c:v>
                </c:pt>
                <c:pt idx="198">
                  <c:v>40801</c:v>
                </c:pt>
                <c:pt idx="199">
                  <c:v>40802</c:v>
                </c:pt>
                <c:pt idx="200">
                  <c:v>40803</c:v>
                </c:pt>
                <c:pt idx="201">
                  <c:v>40804</c:v>
                </c:pt>
                <c:pt idx="202">
                  <c:v>40805</c:v>
                </c:pt>
                <c:pt idx="203">
                  <c:v>40806</c:v>
                </c:pt>
                <c:pt idx="204">
                  <c:v>40807</c:v>
                </c:pt>
                <c:pt idx="205">
                  <c:v>40808</c:v>
                </c:pt>
                <c:pt idx="206">
                  <c:v>40809</c:v>
                </c:pt>
                <c:pt idx="207">
                  <c:v>40810</c:v>
                </c:pt>
                <c:pt idx="208">
                  <c:v>40811</c:v>
                </c:pt>
                <c:pt idx="209">
                  <c:v>40812</c:v>
                </c:pt>
                <c:pt idx="210">
                  <c:v>40813</c:v>
                </c:pt>
                <c:pt idx="211">
                  <c:v>40814</c:v>
                </c:pt>
                <c:pt idx="212">
                  <c:v>40815</c:v>
                </c:pt>
                <c:pt idx="213">
                  <c:v>40816</c:v>
                </c:pt>
                <c:pt idx="214">
                  <c:v>40817</c:v>
                </c:pt>
                <c:pt idx="215">
                  <c:v>40818</c:v>
                </c:pt>
                <c:pt idx="216">
                  <c:v>40819</c:v>
                </c:pt>
                <c:pt idx="217">
                  <c:v>40820</c:v>
                </c:pt>
                <c:pt idx="218">
                  <c:v>40821</c:v>
                </c:pt>
                <c:pt idx="219">
                  <c:v>40822</c:v>
                </c:pt>
                <c:pt idx="220">
                  <c:v>40823</c:v>
                </c:pt>
                <c:pt idx="221">
                  <c:v>40824</c:v>
                </c:pt>
                <c:pt idx="222">
                  <c:v>40825</c:v>
                </c:pt>
                <c:pt idx="223">
                  <c:v>40826</c:v>
                </c:pt>
                <c:pt idx="224">
                  <c:v>40827</c:v>
                </c:pt>
                <c:pt idx="225">
                  <c:v>40828</c:v>
                </c:pt>
                <c:pt idx="226">
                  <c:v>40829</c:v>
                </c:pt>
                <c:pt idx="227">
                  <c:v>40830</c:v>
                </c:pt>
                <c:pt idx="228">
                  <c:v>40831</c:v>
                </c:pt>
                <c:pt idx="229">
                  <c:v>40832</c:v>
                </c:pt>
                <c:pt idx="230">
                  <c:v>40833</c:v>
                </c:pt>
                <c:pt idx="231">
                  <c:v>40834</c:v>
                </c:pt>
                <c:pt idx="232">
                  <c:v>40835</c:v>
                </c:pt>
                <c:pt idx="233">
                  <c:v>40836</c:v>
                </c:pt>
                <c:pt idx="234">
                  <c:v>40837</c:v>
                </c:pt>
                <c:pt idx="235">
                  <c:v>40838</c:v>
                </c:pt>
                <c:pt idx="236">
                  <c:v>40839</c:v>
                </c:pt>
                <c:pt idx="237">
                  <c:v>40840</c:v>
                </c:pt>
                <c:pt idx="238">
                  <c:v>40841</c:v>
                </c:pt>
                <c:pt idx="239">
                  <c:v>40842</c:v>
                </c:pt>
                <c:pt idx="240">
                  <c:v>40843</c:v>
                </c:pt>
                <c:pt idx="241">
                  <c:v>40844</c:v>
                </c:pt>
                <c:pt idx="242">
                  <c:v>40845</c:v>
                </c:pt>
                <c:pt idx="243">
                  <c:v>40846</c:v>
                </c:pt>
                <c:pt idx="244">
                  <c:v>40847</c:v>
                </c:pt>
              </c:numCache>
            </c:numRef>
          </c:cat>
          <c:val>
            <c:numRef>
              <c:f>Sheet6!$B$2:$B$246</c:f>
              <c:numCache>
                <c:formatCode>0.000</c:formatCode>
                <c:ptCount val="245"/>
                <c:pt idx="0">
                  <c:v>8.8000000000000064E-2</c:v>
                </c:pt>
                <c:pt idx="1">
                  <c:v>8.8000000000000064E-2</c:v>
                </c:pt>
                <c:pt idx="2">
                  <c:v>8.8000000000000064E-2</c:v>
                </c:pt>
                <c:pt idx="3">
                  <c:v>8.8000000000000064E-2</c:v>
                </c:pt>
                <c:pt idx="4">
                  <c:v>8.8000000000000064E-2</c:v>
                </c:pt>
                <c:pt idx="5">
                  <c:v>8.8000000000000064E-2</c:v>
                </c:pt>
                <c:pt idx="6">
                  <c:v>8.8000000000000064E-2</c:v>
                </c:pt>
                <c:pt idx="7">
                  <c:v>8.8000000000000064E-2</c:v>
                </c:pt>
                <c:pt idx="8">
                  <c:v>8.8000000000000064E-2</c:v>
                </c:pt>
                <c:pt idx="9">
                  <c:v>8.8000000000000064E-2</c:v>
                </c:pt>
                <c:pt idx="10">
                  <c:v>8.8000000000000064E-2</c:v>
                </c:pt>
                <c:pt idx="11">
                  <c:v>8.8000000000000064E-2</c:v>
                </c:pt>
                <c:pt idx="12">
                  <c:v>8.8000000000000064E-2</c:v>
                </c:pt>
                <c:pt idx="13">
                  <c:v>8.8000000000000064E-2</c:v>
                </c:pt>
                <c:pt idx="14">
                  <c:v>8.8000000000000064E-2</c:v>
                </c:pt>
                <c:pt idx="15">
                  <c:v>8.8000000000000064E-2</c:v>
                </c:pt>
                <c:pt idx="16">
                  <c:v>8.8000000000000064E-2</c:v>
                </c:pt>
                <c:pt idx="17">
                  <c:v>8.8000000000000064E-2</c:v>
                </c:pt>
                <c:pt idx="18">
                  <c:v>8.8000000000000064E-2</c:v>
                </c:pt>
                <c:pt idx="19">
                  <c:v>8.8000000000000064E-2</c:v>
                </c:pt>
                <c:pt idx="20">
                  <c:v>9.1000000000000025E-2</c:v>
                </c:pt>
                <c:pt idx="21">
                  <c:v>9.1000000000000025E-2</c:v>
                </c:pt>
                <c:pt idx="22">
                  <c:v>9.1000000000000025E-2</c:v>
                </c:pt>
                <c:pt idx="23">
                  <c:v>9.1000000000000025E-2</c:v>
                </c:pt>
                <c:pt idx="24">
                  <c:v>9.1000000000000025E-2</c:v>
                </c:pt>
                <c:pt idx="25">
                  <c:v>9.1000000000000025E-2</c:v>
                </c:pt>
                <c:pt idx="26">
                  <c:v>9.1000000000000025E-2</c:v>
                </c:pt>
                <c:pt idx="27">
                  <c:v>9.1000000000000025E-2</c:v>
                </c:pt>
                <c:pt idx="28">
                  <c:v>9.1000000000000025E-2</c:v>
                </c:pt>
                <c:pt idx="29">
                  <c:v>9.1000000000000025E-2</c:v>
                </c:pt>
                <c:pt idx="30">
                  <c:v>9.1000000000000025E-2</c:v>
                </c:pt>
                <c:pt idx="31">
                  <c:v>9.1000000000000025E-2</c:v>
                </c:pt>
                <c:pt idx="32">
                  <c:v>9.1000000000000025E-2</c:v>
                </c:pt>
                <c:pt idx="33">
                  <c:v>9.3000000000000208E-2</c:v>
                </c:pt>
                <c:pt idx="34">
                  <c:v>9.3000000000000208E-2</c:v>
                </c:pt>
                <c:pt idx="35">
                  <c:v>9.3000000000000208E-2</c:v>
                </c:pt>
                <c:pt idx="36">
                  <c:v>9.3000000000000208E-2</c:v>
                </c:pt>
                <c:pt idx="37">
                  <c:v>9.3000000000000208E-2</c:v>
                </c:pt>
                <c:pt idx="38">
                  <c:v>9.3000000000000208E-2</c:v>
                </c:pt>
                <c:pt idx="39">
                  <c:v>9.3000000000000208E-2</c:v>
                </c:pt>
                <c:pt idx="40">
                  <c:v>9.3000000000000208E-2</c:v>
                </c:pt>
                <c:pt idx="41">
                  <c:v>9.9000000000000046E-2</c:v>
                </c:pt>
                <c:pt idx="42">
                  <c:v>0.28300000000000008</c:v>
                </c:pt>
                <c:pt idx="43">
                  <c:v>0.56599999999999995</c:v>
                </c:pt>
                <c:pt idx="44">
                  <c:v>0.85000000000000064</c:v>
                </c:pt>
                <c:pt idx="45">
                  <c:v>1.42</c:v>
                </c:pt>
                <c:pt idx="46">
                  <c:v>2.8299999999999987</c:v>
                </c:pt>
                <c:pt idx="47">
                  <c:v>3.4</c:v>
                </c:pt>
                <c:pt idx="48">
                  <c:v>6.23</c:v>
                </c:pt>
                <c:pt idx="49">
                  <c:v>11.7</c:v>
                </c:pt>
                <c:pt idx="50">
                  <c:v>14.7</c:v>
                </c:pt>
                <c:pt idx="51">
                  <c:v>16.3</c:v>
                </c:pt>
                <c:pt idx="52">
                  <c:v>15.1</c:v>
                </c:pt>
                <c:pt idx="53">
                  <c:v>11.5</c:v>
                </c:pt>
                <c:pt idx="54">
                  <c:v>7.96</c:v>
                </c:pt>
                <c:pt idx="55">
                  <c:v>5.52</c:v>
                </c:pt>
                <c:pt idx="56">
                  <c:v>3.9099999999999997</c:v>
                </c:pt>
                <c:pt idx="57">
                  <c:v>3.11</c:v>
                </c:pt>
                <c:pt idx="58">
                  <c:v>2.61</c:v>
                </c:pt>
                <c:pt idx="59">
                  <c:v>2.25</c:v>
                </c:pt>
                <c:pt idx="60">
                  <c:v>1.9000000000000001</c:v>
                </c:pt>
                <c:pt idx="61">
                  <c:v>1.6600000000000001</c:v>
                </c:pt>
                <c:pt idx="62">
                  <c:v>1.58</c:v>
                </c:pt>
                <c:pt idx="63">
                  <c:v>1.42</c:v>
                </c:pt>
                <c:pt idx="64">
                  <c:v>1.1499999999999972</c:v>
                </c:pt>
                <c:pt idx="65">
                  <c:v>0.99399999999999999</c:v>
                </c:pt>
                <c:pt idx="66">
                  <c:v>0.75000000000000133</c:v>
                </c:pt>
                <c:pt idx="67">
                  <c:v>0.6680000000000017</c:v>
                </c:pt>
                <c:pt idx="68">
                  <c:v>0.78200000000000003</c:v>
                </c:pt>
                <c:pt idx="69">
                  <c:v>1.0900000000000001</c:v>
                </c:pt>
                <c:pt idx="70">
                  <c:v>1.1599999999999973</c:v>
                </c:pt>
                <c:pt idx="71">
                  <c:v>1.27</c:v>
                </c:pt>
                <c:pt idx="72">
                  <c:v>1.37</c:v>
                </c:pt>
                <c:pt idx="73">
                  <c:v>1.1800000000000024</c:v>
                </c:pt>
                <c:pt idx="74">
                  <c:v>1.04</c:v>
                </c:pt>
                <c:pt idx="75">
                  <c:v>0.90600000000000003</c:v>
                </c:pt>
                <c:pt idx="76">
                  <c:v>0.95400000000000063</c:v>
                </c:pt>
                <c:pt idx="77">
                  <c:v>1.03</c:v>
                </c:pt>
                <c:pt idx="78">
                  <c:v>0.84700000000000064</c:v>
                </c:pt>
                <c:pt idx="79">
                  <c:v>0.79600000000000004</c:v>
                </c:pt>
                <c:pt idx="80">
                  <c:v>0.95400000000000063</c:v>
                </c:pt>
                <c:pt idx="81">
                  <c:v>1.02</c:v>
                </c:pt>
                <c:pt idx="82">
                  <c:v>1.2</c:v>
                </c:pt>
                <c:pt idx="83">
                  <c:v>1.55</c:v>
                </c:pt>
                <c:pt idx="84">
                  <c:v>1.32</c:v>
                </c:pt>
                <c:pt idx="85">
                  <c:v>1.1499999999999972</c:v>
                </c:pt>
                <c:pt idx="86">
                  <c:v>1.06</c:v>
                </c:pt>
                <c:pt idx="87">
                  <c:v>1.07</c:v>
                </c:pt>
                <c:pt idx="88">
                  <c:v>1.3800000000000001</c:v>
                </c:pt>
                <c:pt idx="89">
                  <c:v>1.06</c:v>
                </c:pt>
                <c:pt idx="90">
                  <c:v>0.85000000000000064</c:v>
                </c:pt>
                <c:pt idx="91">
                  <c:v>0.72500000000000064</c:v>
                </c:pt>
                <c:pt idx="92">
                  <c:v>0.56100000000000005</c:v>
                </c:pt>
                <c:pt idx="93">
                  <c:v>0.47000000000000008</c:v>
                </c:pt>
                <c:pt idx="94">
                  <c:v>0.38500000000000068</c:v>
                </c:pt>
                <c:pt idx="95">
                  <c:v>0.39400000000000085</c:v>
                </c:pt>
                <c:pt idx="96">
                  <c:v>0.39900000000000085</c:v>
                </c:pt>
                <c:pt idx="97">
                  <c:v>0.37400000000000061</c:v>
                </c:pt>
                <c:pt idx="98">
                  <c:v>0.33700000000000085</c:v>
                </c:pt>
                <c:pt idx="99">
                  <c:v>0.32600000000000068</c:v>
                </c:pt>
                <c:pt idx="100">
                  <c:v>0.28600000000000031</c:v>
                </c:pt>
                <c:pt idx="101">
                  <c:v>0.28900000000000031</c:v>
                </c:pt>
                <c:pt idx="102">
                  <c:v>0.28000000000000008</c:v>
                </c:pt>
                <c:pt idx="103">
                  <c:v>0.24100000000000021</c:v>
                </c:pt>
                <c:pt idx="104">
                  <c:v>0.23800000000000004</c:v>
                </c:pt>
                <c:pt idx="105">
                  <c:v>0.32600000000000068</c:v>
                </c:pt>
                <c:pt idx="106">
                  <c:v>0.38800000000000068</c:v>
                </c:pt>
                <c:pt idx="107">
                  <c:v>0.252</c:v>
                </c:pt>
                <c:pt idx="108">
                  <c:v>0.20400000000000001</c:v>
                </c:pt>
                <c:pt idx="109">
                  <c:v>0.15900000000000034</c:v>
                </c:pt>
                <c:pt idx="110">
                  <c:v>0.11</c:v>
                </c:pt>
                <c:pt idx="111">
                  <c:v>7.5999999999999998E-2</c:v>
                </c:pt>
                <c:pt idx="112">
                  <c:v>6.5000000000000002E-2</c:v>
                </c:pt>
                <c:pt idx="113">
                  <c:v>5.3999999999999999E-2</c:v>
                </c:pt>
                <c:pt idx="114">
                  <c:v>4.8000000000000001E-2</c:v>
                </c:pt>
                <c:pt idx="115">
                  <c:v>4.0000000000000022E-2</c:v>
                </c:pt>
                <c:pt idx="116">
                  <c:v>3.1000000000000052E-2</c:v>
                </c:pt>
                <c:pt idx="117">
                  <c:v>2.3E-2</c:v>
                </c:pt>
                <c:pt idx="118">
                  <c:v>1.7000000000000001E-2</c:v>
                </c:pt>
                <c:pt idx="119">
                  <c:v>1.4E-2</c:v>
                </c:pt>
                <c:pt idx="120">
                  <c:v>1.9000000000000038E-2</c:v>
                </c:pt>
                <c:pt idx="121">
                  <c:v>2.4E-2</c:v>
                </c:pt>
                <c:pt idx="122">
                  <c:v>1.7000000000000001E-2</c:v>
                </c:pt>
                <c:pt idx="123">
                  <c:v>1.4E-2</c:v>
                </c:pt>
                <c:pt idx="124">
                  <c:v>1.0999999999999998E-2</c:v>
                </c:pt>
                <c:pt idx="125">
                  <c:v>1.0000000000000005E-2</c:v>
                </c:pt>
                <c:pt idx="126">
                  <c:v>1.9000000000000038E-2</c:v>
                </c:pt>
                <c:pt idx="127">
                  <c:v>2.5000000000000001E-2</c:v>
                </c:pt>
                <c:pt idx="128">
                  <c:v>3.4000000000000002E-2</c:v>
                </c:pt>
                <c:pt idx="129">
                  <c:v>4.0000000000000022E-2</c:v>
                </c:pt>
                <c:pt idx="130">
                  <c:v>3.6999999999999998E-2</c:v>
                </c:pt>
                <c:pt idx="131">
                  <c:v>3.4000000000000002E-2</c:v>
                </c:pt>
                <c:pt idx="132">
                  <c:v>3.4000000000000002E-2</c:v>
                </c:pt>
                <c:pt idx="133">
                  <c:v>3.1000000000000052E-2</c:v>
                </c:pt>
                <c:pt idx="134">
                  <c:v>2.5000000000000001E-2</c:v>
                </c:pt>
                <c:pt idx="135">
                  <c:v>2.1000000000000012E-2</c:v>
                </c:pt>
                <c:pt idx="136">
                  <c:v>2.0000000000000011E-2</c:v>
                </c:pt>
                <c:pt idx="137">
                  <c:v>2.3E-2</c:v>
                </c:pt>
                <c:pt idx="138">
                  <c:v>3.1000000000000052E-2</c:v>
                </c:pt>
                <c:pt idx="139">
                  <c:v>3.4000000000000002E-2</c:v>
                </c:pt>
                <c:pt idx="140">
                  <c:v>3.4000000000000002E-2</c:v>
                </c:pt>
                <c:pt idx="141">
                  <c:v>6.8000000000000019E-2</c:v>
                </c:pt>
                <c:pt idx="142">
                  <c:v>0.15900000000000034</c:v>
                </c:pt>
                <c:pt idx="143">
                  <c:v>6.8000000000000019E-2</c:v>
                </c:pt>
                <c:pt idx="144">
                  <c:v>4.0000000000000022E-2</c:v>
                </c:pt>
                <c:pt idx="145">
                  <c:v>3.1000000000000052E-2</c:v>
                </c:pt>
                <c:pt idx="146">
                  <c:v>1.7999999999999999E-2</c:v>
                </c:pt>
                <c:pt idx="147">
                  <c:v>1.2999999999999998E-2</c:v>
                </c:pt>
                <c:pt idx="148">
                  <c:v>4.0000000000000096E-3</c:v>
                </c:pt>
                <c:pt idx="149">
                  <c:v>1.0000000000000026E-3</c:v>
                </c:pt>
                <c:pt idx="150">
                  <c:v>1.0000000000000026E-3</c:v>
                </c:pt>
                <c:pt idx="151">
                  <c:v>1.0000000000000026E-3</c:v>
                </c:pt>
                <c:pt idx="152">
                  <c:v>0</c:v>
                </c:pt>
                <c:pt idx="153">
                  <c:v>1.0000000000000026E-3</c:v>
                </c:pt>
                <c:pt idx="154">
                  <c:v>9.0000000000000028E-3</c:v>
                </c:pt>
                <c:pt idx="155">
                  <c:v>4.0000000000000022E-2</c:v>
                </c:pt>
                <c:pt idx="156">
                  <c:v>3.4000000000000002E-2</c:v>
                </c:pt>
                <c:pt idx="157">
                  <c:v>3.6999999999999998E-2</c:v>
                </c:pt>
                <c:pt idx="158">
                  <c:v>4.0000000000000022E-2</c:v>
                </c:pt>
                <c:pt idx="159">
                  <c:v>5.7000000000000023E-2</c:v>
                </c:pt>
                <c:pt idx="160">
                  <c:v>6.8000000000000019E-2</c:v>
                </c:pt>
                <c:pt idx="161">
                  <c:v>6.5000000000000002E-2</c:v>
                </c:pt>
                <c:pt idx="162">
                  <c:v>6.8000000000000019E-2</c:v>
                </c:pt>
                <c:pt idx="163">
                  <c:v>5.9000000000000108E-2</c:v>
                </c:pt>
                <c:pt idx="164">
                  <c:v>5.7000000000000023E-2</c:v>
                </c:pt>
                <c:pt idx="165">
                  <c:v>5.3999999999999999E-2</c:v>
                </c:pt>
                <c:pt idx="166">
                  <c:v>7.0999999999999994E-2</c:v>
                </c:pt>
                <c:pt idx="167">
                  <c:v>9.1000000000000025E-2</c:v>
                </c:pt>
                <c:pt idx="168">
                  <c:v>9.3000000000000208E-2</c:v>
                </c:pt>
                <c:pt idx="169">
                  <c:v>7.0999999999999994E-2</c:v>
                </c:pt>
                <c:pt idx="170">
                  <c:v>5.3999999999999999E-2</c:v>
                </c:pt>
                <c:pt idx="171">
                  <c:v>5.9000000000000108E-2</c:v>
                </c:pt>
                <c:pt idx="172">
                  <c:v>7.9000000000000153E-2</c:v>
                </c:pt>
                <c:pt idx="173">
                  <c:v>7.0999999999999994E-2</c:v>
                </c:pt>
                <c:pt idx="174">
                  <c:v>6.8000000000000019E-2</c:v>
                </c:pt>
                <c:pt idx="175">
                  <c:v>7.5999999999999998E-2</c:v>
                </c:pt>
                <c:pt idx="176">
                  <c:v>7.9000000000000153E-2</c:v>
                </c:pt>
                <c:pt idx="177">
                  <c:v>7.9000000000000153E-2</c:v>
                </c:pt>
                <c:pt idx="178">
                  <c:v>7.9000000000000153E-2</c:v>
                </c:pt>
                <c:pt idx="179">
                  <c:v>7.5999999999999998E-2</c:v>
                </c:pt>
                <c:pt idx="180">
                  <c:v>7.3999999999999996E-2</c:v>
                </c:pt>
                <c:pt idx="181">
                  <c:v>7.5999999999999998E-2</c:v>
                </c:pt>
                <c:pt idx="182">
                  <c:v>0.11</c:v>
                </c:pt>
                <c:pt idx="183">
                  <c:v>0.10500000000000002</c:v>
                </c:pt>
                <c:pt idx="184">
                  <c:v>9.9000000000000046E-2</c:v>
                </c:pt>
                <c:pt idx="185">
                  <c:v>0.11600000000000002</c:v>
                </c:pt>
                <c:pt idx="186">
                  <c:v>0.125</c:v>
                </c:pt>
                <c:pt idx="187">
                  <c:v>0.113</c:v>
                </c:pt>
                <c:pt idx="188">
                  <c:v>0.10500000000000002</c:v>
                </c:pt>
                <c:pt idx="189">
                  <c:v>9.9000000000000046E-2</c:v>
                </c:pt>
                <c:pt idx="190">
                  <c:v>9.1000000000000025E-2</c:v>
                </c:pt>
                <c:pt idx="191">
                  <c:v>8.2000000000000003E-2</c:v>
                </c:pt>
                <c:pt idx="192">
                  <c:v>7.5999999999999998E-2</c:v>
                </c:pt>
                <c:pt idx="193">
                  <c:v>7.9000000000000153E-2</c:v>
                </c:pt>
                <c:pt idx="194">
                  <c:v>7.9000000000000153E-2</c:v>
                </c:pt>
                <c:pt idx="195">
                  <c:v>7.0999999999999994E-2</c:v>
                </c:pt>
                <c:pt idx="196">
                  <c:v>7.0999999999999994E-2</c:v>
                </c:pt>
                <c:pt idx="197">
                  <c:v>7.3999999999999996E-2</c:v>
                </c:pt>
                <c:pt idx="198">
                  <c:v>7.9000000000000153E-2</c:v>
                </c:pt>
                <c:pt idx="199">
                  <c:v>7.9000000000000153E-2</c:v>
                </c:pt>
                <c:pt idx="200">
                  <c:v>7.3999999999999996E-2</c:v>
                </c:pt>
                <c:pt idx="201">
                  <c:v>7.0999999999999994E-2</c:v>
                </c:pt>
                <c:pt idx="202">
                  <c:v>6.5000000000000002E-2</c:v>
                </c:pt>
                <c:pt idx="203">
                  <c:v>5.7000000000000023E-2</c:v>
                </c:pt>
                <c:pt idx="204">
                  <c:v>5.1000000000000004E-2</c:v>
                </c:pt>
                <c:pt idx="205">
                  <c:v>4.8000000000000001E-2</c:v>
                </c:pt>
                <c:pt idx="206">
                  <c:v>3.4000000000000002E-2</c:v>
                </c:pt>
                <c:pt idx="207">
                  <c:v>2.5999999999999999E-2</c:v>
                </c:pt>
                <c:pt idx="208">
                  <c:v>2.1000000000000012E-2</c:v>
                </c:pt>
                <c:pt idx="209">
                  <c:v>1.9000000000000038E-2</c:v>
                </c:pt>
                <c:pt idx="210">
                  <c:v>1.7000000000000001E-2</c:v>
                </c:pt>
                <c:pt idx="211">
                  <c:v>1.4999999999999998E-2</c:v>
                </c:pt>
                <c:pt idx="212">
                  <c:v>2.4E-2</c:v>
                </c:pt>
                <c:pt idx="213">
                  <c:v>4.5000000000000012E-2</c:v>
                </c:pt>
                <c:pt idx="214">
                  <c:v>5.1000000000000004E-2</c:v>
                </c:pt>
                <c:pt idx="215">
                  <c:v>5.7000000000000023E-2</c:v>
                </c:pt>
                <c:pt idx="216">
                  <c:v>4.8000000000000001E-2</c:v>
                </c:pt>
                <c:pt idx="217">
                  <c:v>4.2000000000000023E-2</c:v>
                </c:pt>
                <c:pt idx="218">
                  <c:v>4.0000000000000022E-2</c:v>
                </c:pt>
                <c:pt idx="219">
                  <c:v>4.0000000000000022E-2</c:v>
                </c:pt>
                <c:pt idx="220">
                  <c:v>4.2000000000000023E-2</c:v>
                </c:pt>
                <c:pt idx="221">
                  <c:v>3.4000000000000002E-2</c:v>
                </c:pt>
                <c:pt idx="222">
                  <c:v>3.4000000000000002E-2</c:v>
                </c:pt>
                <c:pt idx="223">
                  <c:v>3.4000000000000002E-2</c:v>
                </c:pt>
                <c:pt idx="224">
                  <c:v>3.4000000000000002E-2</c:v>
                </c:pt>
                <c:pt idx="225">
                  <c:v>3.4000000000000002E-2</c:v>
                </c:pt>
                <c:pt idx="226">
                  <c:v>3.4000000000000002E-2</c:v>
                </c:pt>
                <c:pt idx="227">
                  <c:v>2.8000000000000001E-2</c:v>
                </c:pt>
                <c:pt idx="228">
                  <c:v>2.5000000000000001E-2</c:v>
                </c:pt>
                <c:pt idx="229">
                  <c:v>2.5000000000000001E-2</c:v>
                </c:pt>
                <c:pt idx="230">
                  <c:v>1.9000000000000038E-2</c:v>
                </c:pt>
                <c:pt idx="231">
                  <c:v>1.6000000000000021E-2</c:v>
                </c:pt>
                <c:pt idx="232">
                  <c:v>1.7000000000000001E-2</c:v>
                </c:pt>
                <c:pt idx="233">
                  <c:v>1.7000000000000001E-2</c:v>
                </c:pt>
                <c:pt idx="234">
                  <c:v>1.7000000000000001E-2</c:v>
                </c:pt>
                <c:pt idx="235">
                  <c:v>1.4999999999999998E-2</c:v>
                </c:pt>
                <c:pt idx="236">
                  <c:v>1.2E-2</c:v>
                </c:pt>
                <c:pt idx="237">
                  <c:v>1.2999999999999998E-2</c:v>
                </c:pt>
                <c:pt idx="238">
                  <c:v>1.2E-2</c:v>
                </c:pt>
                <c:pt idx="239">
                  <c:v>1.2E-2</c:v>
                </c:pt>
                <c:pt idx="240">
                  <c:v>1.0999999999999998E-2</c:v>
                </c:pt>
                <c:pt idx="241">
                  <c:v>1.0999999999999998E-2</c:v>
                </c:pt>
                <c:pt idx="242">
                  <c:v>1.2E-2</c:v>
                </c:pt>
                <c:pt idx="243">
                  <c:v>1.4E-2</c:v>
                </c:pt>
                <c:pt idx="244">
                  <c:v>1.2E-2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Sheet6!$C$1</c:f>
              <c:strCache>
                <c:ptCount val="1"/>
                <c:pt idx="0">
                  <c:v>1995</c:v>
                </c:pt>
              </c:strCache>
            </c:strRef>
          </c:tx>
          <c:marker>
            <c:symbol val="none"/>
          </c:marker>
          <c:cat>
            <c:numRef>
              <c:f>Sheet6!$A$2:$A$246</c:f>
              <c:numCache>
                <c:formatCode>dd\-mmm\-yy</c:formatCode>
                <c:ptCount val="245"/>
                <c:pt idx="0">
                  <c:v>40603</c:v>
                </c:pt>
                <c:pt idx="1">
                  <c:v>40604</c:v>
                </c:pt>
                <c:pt idx="2">
                  <c:v>40605</c:v>
                </c:pt>
                <c:pt idx="3">
                  <c:v>40606</c:v>
                </c:pt>
                <c:pt idx="4">
                  <c:v>40607</c:v>
                </c:pt>
                <c:pt idx="5">
                  <c:v>40608</c:v>
                </c:pt>
                <c:pt idx="6">
                  <c:v>40609</c:v>
                </c:pt>
                <c:pt idx="7">
                  <c:v>40610</c:v>
                </c:pt>
                <c:pt idx="8">
                  <c:v>40611</c:v>
                </c:pt>
                <c:pt idx="9">
                  <c:v>40612</c:v>
                </c:pt>
                <c:pt idx="10">
                  <c:v>40613</c:v>
                </c:pt>
                <c:pt idx="11">
                  <c:v>40614</c:v>
                </c:pt>
                <c:pt idx="12">
                  <c:v>40615</c:v>
                </c:pt>
                <c:pt idx="13">
                  <c:v>40616</c:v>
                </c:pt>
                <c:pt idx="14">
                  <c:v>40617</c:v>
                </c:pt>
                <c:pt idx="15">
                  <c:v>40618</c:v>
                </c:pt>
                <c:pt idx="16">
                  <c:v>40619</c:v>
                </c:pt>
                <c:pt idx="17">
                  <c:v>40620</c:v>
                </c:pt>
                <c:pt idx="18">
                  <c:v>40621</c:v>
                </c:pt>
                <c:pt idx="19">
                  <c:v>40622</c:v>
                </c:pt>
                <c:pt idx="20">
                  <c:v>40623</c:v>
                </c:pt>
                <c:pt idx="21">
                  <c:v>40624</c:v>
                </c:pt>
                <c:pt idx="22">
                  <c:v>40625</c:v>
                </c:pt>
                <c:pt idx="23">
                  <c:v>40626</c:v>
                </c:pt>
                <c:pt idx="24">
                  <c:v>40627</c:v>
                </c:pt>
                <c:pt idx="25">
                  <c:v>40628</c:v>
                </c:pt>
                <c:pt idx="26">
                  <c:v>40629</c:v>
                </c:pt>
                <c:pt idx="27">
                  <c:v>40630</c:v>
                </c:pt>
                <c:pt idx="28">
                  <c:v>40631</c:v>
                </c:pt>
                <c:pt idx="29">
                  <c:v>40632</c:v>
                </c:pt>
                <c:pt idx="30">
                  <c:v>40633</c:v>
                </c:pt>
                <c:pt idx="31">
                  <c:v>40634</c:v>
                </c:pt>
                <c:pt idx="32">
                  <c:v>40635</c:v>
                </c:pt>
                <c:pt idx="33">
                  <c:v>40636</c:v>
                </c:pt>
                <c:pt idx="34">
                  <c:v>40637</c:v>
                </c:pt>
                <c:pt idx="35">
                  <c:v>40638</c:v>
                </c:pt>
                <c:pt idx="36">
                  <c:v>40639</c:v>
                </c:pt>
                <c:pt idx="37">
                  <c:v>40640</c:v>
                </c:pt>
                <c:pt idx="38">
                  <c:v>40641</c:v>
                </c:pt>
                <c:pt idx="39">
                  <c:v>40642</c:v>
                </c:pt>
                <c:pt idx="40">
                  <c:v>40643</c:v>
                </c:pt>
                <c:pt idx="41">
                  <c:v>40644</c:v>
                </c:pt>
                <c:pt idx="42">
                  <c:v>40645</c:v>
                </c:pt>
                <c:pt idx="43">
                  <c:v>40646</c:v>
                </c:pt>
                <c:pt idx="44">
                  <c:v>40647</c:v>
                </c:pt>
                <c:pt idx="45">
                  <c:v>40648</c:v>
                </c:pt>
                <c:pt idx="46">
                  <c:v>40649</c:v>
                </c:pt>
                <c:pt idx="47">
                  <c:v>40650</c:v>
                </c:pt>
                <c:pt idx="48">
                  <c:v>40651</c:v>
                </c:pt>
                <c:pt idx="49">
                  <c:v>40652</c:v>
                </c:pt>
                <c:pt idx="50">
                  <c:v>40653</c:v>
                </c:pt>
                <c:pt idx="51">
                  <c:v>40654</c:v>
                </c:pt>
                <c:pt idx="52">
                  <c:v>40655</c:v>
                </c:pt>
                <c:pt idx="53">
                  <c:v>40656</c:v>
                </c:pt>
                <c:pt idx="54">
                  <c:v>40657</c:v>
                </c:pt>
                <c:pt idx="55">
                  <c:v>40658</c:v>
                </c:pt>
                <c:pt idx="56">
                  <c:v>40659</c:v>
                </c:pt>
                <c:pt idx="57">
                  <c:v>40660</c:v>
                </c:pt>
                <c:pt idx="58">
                  <c:v>40661</c:v>
                </c:pt>
                <c:pt idx="59">
                  <c:v>40662</c:v>
                </c:pt>
                <c:pt idx="60">
                  <c:v>40663</c:v>
                </c:pt>
                <c:pt idx="61">
                  <c:v>40664</c:v>
                </c:pt>
                <c:pt idx="62">
                  <c:v>40665</c:v>
                </c:pt>
                <c:pt idx="63">
                  <c:v>40666</c:v>
                </c:pt>
                <c:pt idx="64">
                  <c:v>40667</c:v>
                </c:pt>
                <c:pt idx="65">
                  <c:v>40668</c:v>
                </c:pt>
                <c:pt idx="66">
                  <c:v>40669</c:v>
                </c:pt>
                <c:pt idx="67">
                  <c:v>40670</c:v>
                </c:pt>
                <c:pt idx="68">
                  <c:v>40671</c:v>
                </c:pt>
                <c:pt idx="69">
                  <c:v>40672</c:v>
                </c:pt>
                <c:pt idx="70">
                  <c:v>40673</c:v>
                </c:pt>
                <c:pt idx="71">
                  <c:v>40674</c:v>
                </c:pt>
                <c:pt idx="72">
                  <c:v>40675</c:v>
                </c:pt>
                <c:pt idx="73">
                  <c:v>40676</c:v>
                </c:pt>
                <c:pt idx="74">
                  <c:v>40677</c:v>
                </c:pt>
                <c:pt idx="75">
                  <c:v>40678</c:v>
                </c:pt>
                <c:pt idx="76">
                  <c:v>40679</c:v>
                </c:pt>
                <c:pt idx="77">
                  <c:v>40680</c:v>
                </c:pt>
                <c:pt idx="78">
                  <c:v>40681</c:v>
                </c:pt>
                <c:pt idx="79">
                  <c:v>40682</c:v>
                </c:pt>
                <c:pt idx="80">
                  <c:v>40683</c:v>
                </c:pt>
                <c:pt idx="81">
                  <c:v>40684</c:v>
                </c:pt>
                <c:pt idx="82">
                  <c:v>40685</c:v>
                </c:pt>
                <c:pt idx="83">
                  <c:v>40686</c:v>
                </c:pt>
                <c:pt idx="84">
                  <c:v>40687</c:v>
                </c:pt>
                <c:pt idx="85">
                  <c:v>40688</c:v>
                </c:pt>
                <c:pt idx="86">
                  <c:v>40689</c:v>
                </c:pt>
                <c:pt idx="87">
                  <c:v>40690</c:v>
                </c:pt>
                <c:pt idx="88">
                  <c:v>40691</c:v>
                </c:pt>
                <c:pt idx="89">
                  <c:v>40692</c:v>
                </c:pt>
                <c:pt idx="90">
                  <c:v>40693</c:v>
                </c:pt>
                <c:pt idx="91">
                  <c:v>40694</c:v>
                </c:pt>
                <c:pt idx="92">
                  <c:v>40695</c:v>
                </c:pt>
                <c:pt idx="93">
                  <c:v>40696</c:v>
                </c:pt>
                <c:pt idx="94">
                  <c:v>40697</c:v>
                </c:pt>
                <c:pt idx="95">
                  <c:v>40698</c:v>
                </c:pt>
                <c:pt idx="96">
                  <c:v>40699</c:v>
                </c:pt>
                <c:pt idx="97">
                  <c:v>40700</c:v>
                </c:pt>
                <c:pt idx="98">
                  <c:v>40701</c:v>
                </c:pt>
                <c:pt idx="99">
                  <c:v>40702</c:v>
                </c:pt>
                <c:pt idx="100">
                  <c:v>40703</c:v>
                </c:pt>
                <c:pt idx="101">
                  <c:v>40704</c:v>
                </c:pt>
                <c:pt idx="102">
                  <c:v>40705</c:v>
                </c:pt>
                <c:pt idx="103">
                  <c:v>40706</c:v>
                </c:pt>
                <c:pt idx="104">
                  <c:v>40707</c:v>
                </c:pt>
                <c:pt idx="105">
                  <c:v>40708</c:v>
                </c:pt>
                <c:pt idx="106">
                  <c:v>40709</c:v>
                </c:pt>
                <c:pt idx="107">
                  <c:v>40710</c:v>
                </c:pt>
                <c:pt idx="108">
                  <c:v>40711</c:v>
                </c:pt>
                <c:pt idx="109">
                  <c:v>40712</c:v>
                </c:pt>
                <c:pt idx="110">
                  <c:v>40713</c:v>
                </c:pt>
                <c:pt idx="111">
                  <c:v>40714</c:v>
                </c:pt>
                <c:pt idx="112">
                  <c:v>40715</c:v>
                </c:pt>
                <c:pt idx="113">
                  <c:v>40716</c:v>
                </c:pt>
                <c:pt idx="114">
                  <c:v>40717</c:v>
                </c:pt>
                <c:pt idx="115">
                  <c:v>40718</c:v>
                </c:pt>
                <c:pt idx="116">
                  <c:v>40719</c:v>
                </c:pt>
                <c:pt idx="117">
                  <c:v>40720</c:v>
                </c:pt>
                <c:pt idx="118">
                  <c:v>40721</c:v>
                </c:pt>
                <c:pt idx="119">
                  <c:v>40722</c:v>
                </c:pt>
                <c:pt idx="120">
                  <c:v>40723</c:v>
                </c:pt>
                <c:pt idx="121">
                  <c:v>40724</c:v>
                </c:pt>
                <c:pt idx="122">
                  <c:v>40725</c:v>
                </c:pt>
                <c:pt idx="123">
                  <c:v>40726</c:v>
                </c:pt>
                <c:pt idx="124">
                  <c:v>40727</c:v>
                </c:pt>
                <c:pt idx="125">
                  <c:v>40728</c:v>
                </c:pt>
                <c:pt idx="126">
                  <c:v>40729</c:v>
                </c:pt>
                <c:pt idx="127">
                  <c:v>40730</c:v>
                </c:pt>
                <c:pt idx="128">
                  <c:v>40731</c:v>
                </c:pt>
                <c:pt idx="129">
                  <c:v>40732</c:v>
                </c:pt>
                <c:pt idx="130">
                  <c:v>40733</c:v>
                </c:pt>
                <c:pt idx="131">
                  <c:v>40734</c:v>
                </c:pt>
                <c:pt idx="132">
                  <c:v>40735</c:v>
                </c:pt>
                <c:pt idx="133">
                  <c:v>40736</c:v>
                </c:pt>
                <c:pt idx="134">
                  <c:v>40737</c:v>
                </c:pt>
                <c:pt idx="135">
                  <c:v>40738</c:v>
                </c:pt>
                <c:pt idx="136">
                  <c:v>40739</c:v>
                </c:pt>
                <c:pt idx="137">
                  <c:v>40740</c:v>
                </c:pt>
                <c:pt idx="138">
                  <c:v>40741</c:v>
                </c:pt>
                <c:pt idx="139">
                  <c:v>40742</c:v>
                </c:pt>
                <c:pt idx="140">
                  <c:v>40743</c:v>
                </c:pt>
                <c:pt idx="141">
                  <c:v>40744</c:v>
                </c:pt>
                <c:pt idx="142">
                  <c:v>40745</c:v>
                </c:pt>
                <c:pt idx="143">
                  <c:v>40746</c:v>
                </c:pt>
                <c:pt idx="144">
                  <c:v>40747</c:v>
                </c:pt>
                <c:pt idx="145">
                  <c:v>40748</c:v>
                </c:pt>
                <c:pt idx="146">
                  <c:v>40749</c:v>
                </c:pt>
                <c:pt idx="147">
                  <c:v>40750</c:v>
                </c:pt>
                <c:pt idx="148">
                  <c:v>40751</c:v>
                </c:pt>
                <c:pt idx="149">
                  <c:v>40752</c:v>
                </c:pt>
                <c:pt idx="150">
                  <c:v>40753</c:v>
                </c:pt>
                <c:pt idx="151">
                  <c:v>40754</c:v>
                </c:pt>
                <c:pt idx="152">
                  <c:v>40755</c:v>
                </c:pt>
                <c:pt idx="153">
                  <c:v>40756</c:v>
                </c:pt>
                <c:pt idx="154">
                  <c:v>40757</c:v>
                </c:pt>
                <c:pt idx="155">
                  <c:v>40758</c:v>
                </c:pt>
                <c:pt idx="156">
                  <c:v>40759</c:v>
                </c:pt>
                <c:pt idx="157">
                  <c:v>40760</c:v>
                </c:pt>
                <c:pt idx="158">
                  <c:v>40761</c:v>
                </c:pt>
                <c:pt idx="159">
                  <c:v>40762</c:v>
                </c:pt>
                <c:pt idx="160">
                  <c:v>40763</c:v>
                </c:pt>
                <c:pt idx="161">
                  <c:v>40764</c:v>
                </c:pt>
                <c:pt idx="162">
                  <c:v>40765</c:v>
                </c:pt>
                <c:pt idx="163">
                  <c:v>40766</c:v>
                </c:pt>
                <c:pt idx="164">
                  <c:v>40767</c:v>
                </c:pt>
                <c:pt idx="165">
                  <c:v>40768</c:v>
                </c:pt>
                <c:pt idx="166">
                  <c:v>40769</c:v>
                </c:pt>
                <c:pt idx="167">
                  <c:v>40770</c:v>
                </c:pt>
                <c:pt idx="168">
                  <c:v>40771</c:v>
                </c:pt>
                <c:pt idx="169">
                  <c:v>40772</c:v>
                </c:pt>
                <c:pt idx="170">
                  <c:v>40773</c:v>
                </c:pt>
                <c:pt idx="171">
                  <c:v>40774</c:v>
                </c:pt>
                <c:pt idx="172">
                  <c:v>40775</c:v>
                </c:pt>
                <c:pt idx="173">
                  <c:v>40776</c:v>
                </c:pt>
                <c:pt idx="174">
                  <c:v>40777</c:v>
                </c:pt>
                <c:pt idx="175">
                  <c:v>40778</c:v>
                </c:pt>
                <c:pt idx="176">
                  <c:v>40779</c:v>
                </c:pt>
                <c:pt idx="177">
                  <c:v>40780</c:v>
                </c:pt>
                <c:pt idx="178">
                  <c:v>40781</c:v>
                </c:pt>
                <c:pt idx="179">
                  <c:v>40782</c:v>
                </c:pt>
                <c:pt idx="180">
                  <c:v>40783</c:v>
                </c:pt>
                <c:pt idx="181">
                  <c:v>40784</c:v>
                </c:pt>
                <c:pt idx="182">
                  <c:v>40785</c:v>
                </c:pt>
                <c:pt idx="183">
                  <c:v>40786</c:v>
                </c:pt>
                <c:pt idx="184">
                  <c:v>40787</c:v>
                </c:pt>
                <c:pt idx="185">
                  <c:v>40788</c:v>
                </c:pt>
                <c:pt idx="186">
                  <c:v>40789</c:v>
                </c:pt>
                <c:pt idx="187">
                  <c:v>40790</c:v>
                </c:pt>
                <c:pt idx="188">
                  <c:v>40791</c:v>
                </c:pt>
                <c:pt idx="189">
                  <c:v>40792</c:v>
                </c:pt>
                <c:pt idx="190">
                  <c:v>40793</c:v>
                </c:pt>
                <c:pt idx="191">
                  <c:v>40794</c:v>
                </c:pt>
                <c:pt idx="192">
                  <c:v>40795</c:v>
                </c:pt>
                <c:pt idx="193">
                  <c:v>40796</c:v>
                </c:pt>
                <c:pt idx="194">
                  <c:v>40797</c:v>
                </c:pt>
                <c:pt idx="195">
                  <c:v>40798</c:v>
                </c:pt>
                <c:pt idx="196">
                  <c:v>40799</c:v>
                </c:pt>
                <c:pt idx="197">
                  <c:v>40800</c:v>
                </c:pt>
                <c:pt idx="198">
                  <c:v>40801</c:v>
                </c:pt>
                <c:pt idx="199">
                  <c:v>40802</c:v>
                </c:pt>
                <c:pt idx="200">
                  <c:v>40803</c:v>
                </c:pt>
                <c:pt idx="201">
                  <c:v>40804</c:v>
                </c:pt>
                <c:pt idx="202">
                  <c:v>40805</c:v>
                </c:pt>
                <c:pt idx="203">
                  <c:v>40806</c:v>
                </c:pt>
                <c:pt idx="204">
                  <c:v>40807</c:v>
                </c:pt>
                <c:pt idx="205">
                  <c:v>40808</c:v>
                </c:pt>
                <c:pt idx="206">
                  <c:v>40809</c:v>
                </c:pt>
                <c:pt idx="207">
                  <c:v>40810</c:v>
                </c:pt>
                <c:pt idx="208">
                  <c:v>40811</c:v>
                </c:pt>
                <c:pt idx="209">
                  <c:v>40812</c:v>
                </c:pt>
                <c:pt idx="210">
                  <c:v>40813</c:v>
                </c:pt>
                <c:pt idx="211">
                  <c:v>40814</c:v>
                </c:pt>
                <c:pt idx="212">
                  <c:v>40815</c:v>
                </c:pt>
                <c:pt idx="213">
                  <c:v>40816</c:v>
                </c:pt>
                <c:pt idx="214">
                  <c:v>40817</c:v>
                </c:pt>
                <c:pt idx="215">
                  <c:v>40818</c:v>
                </c:pt>
                <c:pt idx="216">
                  <c:v>40819</c:v>
                </c:pt>
                <c:pt idx="217">
                  <c:v>40820</c:v>
                </c:pt>
                <c:pt idx="218">
                  <c:v>40821</c:v>
                </c:pt>
                <c:pt idx="219">
                  <c:v>40822</c:v>
                </c:pt>
                <c:pt idx="220">
                  <c:v>40823</c:v>
                </c:pt>
                <c:pt idx="221">
                  <c:v>40824</c:v>
                </c:pt>
                <c:pt idx="222">
                  <c:v>40825</c:v>
                </c:pt>
                <c:pt idx="223">
                  <c:v>40826</c:v>
                </c:pt>
                <c:pt idx="224">
                  <c:v>40827</c:v>
                </c:pt>
                <c:pt idx="225">
                  <c:v>40828</c:v>
                </c:pt>
                <c:pt idx="226">
                  <c:v>40829</c:v>
                </c:pt>
                <c:pt idx="227">
                  <c:v>40830</c:v>
                </c:pt>
                <c:pt idx="228">
                  <c:v>40831</c:v>
                </c:pt>
                <c:pt idx="229">
                  <c:v>40832</c:v>
                </c:pt>
                <c:pt idx="230">
                  <c:v>40833</c:v>
                </c:pt>
                <c:pt idx="231">
                  <c:v>40834</c:v>
                </c:pt>
                <c:pt idx="232">
                  <c:v>40835</c:v>
                </c:pt>
                <c:pt idx="233">
                  <c:v>40836</c:v>
                </c:pt>
                <c:pt idx="234">
                  <c:v>40837</c:v>
                </c:pt>
                <c:pt idx="235">
                  <c:v>40838</c:v>
                </c:pt>
                <c:pt idx="236">
                  <c:v>40839</c:v>
                </c:pt>
                <c:pt idx="237">
                  <c:v>40840</c:v>
                </c:pt>
                <c:pt idx="238">
                  <c:v>40841</c:v>
                </c:pt>
                <c:pt idx="239">
                  <c:v>40842</c:v>
                </c:pt>
                <c:pt idx="240">
                  <c:v>40843</c:v>
                </c:pt>
                <c:pt idx="241">
                  <c:v>40844</c:v>
                </c:pt>
                <c:pt idx="242">
                  <c:v>40845</c:v>
                </c:pt>
                <c:pt idx="243">
                  <c:v>40846</c:v>
                </c:pt>
                <c:pt idx="244">
                  <c:v>40847</c:v>
                </c:pt>
              </c:numCache>
            </c:numRef>
          </c:cat>
          <c:val>
            <c:numRef>
              <c:f>Sheet6!$C$2:$C$246</c:f>
              <c:numCache>
                <c:formatCode>General</c:formatCode>
                <c:ptCount val="245"/>
                <c:pt idx="0">
                  <c:v>3.2000000000000042E-2</c:v>
                </c:pt>
                <c:pt idx="1">
                  <c:v>3.3000000000000002E-2</c:v>
                </c:pt>
                <c:pt idx="2">
                  <c:v>2.3E-2</c:v>
                </c:pt>
                <c:pt idx="3">
                  <c:v>1.2E-2</c:v>
                </c:pt>
                <c:pt idx="4">
                  <c:v>2.1999999999999999E-2</c:v>
                </c:pt>
                <c:pt idx="5">
                  <c:v>3.9000000000000014E-2</c:v>
                </c:pt>
                <c:pt idx="6">
                  <c:v>4.0000000000000022E-2</c:v>
                </c:pt>
                <c:pt idx="7">
                  <c:v>2.7000000000000055E-2</c:v>
                </c:pt>
                <c:pt idx="8">
                  <c:v>2.5999999999999999E-2</c:v>
                </c:pt>
                <c:pt idx="9">
                  <c:v>4.5999999999999999E-2</c:v>
                </c:pt>
                <c:pt idx="10">
                  <c:v>0.13100000000000001</c:v>
                </c:pt>
                <c:pt idx="11">
                  <c:v>6.6000000000000003E-2</c:v>
                </c:pt>
                <c:pt idx="12">
                  <c:v>7.5999999999999998E-2</c:v>
                </c:pt>
                <c:pt idx="13">
                  <c:v>0.112</c:v>
                </c:pt>
                <c:pt idx="14">
                  <c:v>0.12000000000000002</c:v>
                </c:pt>
                <c:pt idx="15">
                  <c:v>0.26900000000000002</c:v>
                </c:pt>
                <c:pt idx="16">
                  <c:v>0.26700000000000002</c:v>
                </c:pt>
                <c:pt idx="17">
                  <c:v>0.38200000000000067</c:v>
                </c:pt>
                <c:pt idx="18">
                  <c:v>0.54300000000000004</c:v>
                </c:pt>
                <c:pt idx="19">
                  <c:v>0.4</c:v>
                </c:pt>
                <c:pt idx="20">
                  <c:v>0.43800000000000061</c:v>
                </c:pt>
                <c:pt idx="21">
                  <c:v>0.77800000000000158</c:v>
                </c:pt>
                <c:pt idx="22">
                  <c:v>0.88300000000000001</c:v>
                </c:pt>
                <c:pt idx="23">
                  <c:v>1.1700000000000021</c:v>
                </c:pt>
                <c:pt idx="24">
                  <c:v>1.1900000000000024</c:v>
                </c:pt>
                <c:pt idx="25">
                  <c:v>1.37</c:v>
                </c:pt>
                <c:pt idx="26">
                  <c:v>1.1499999999999972</c:v>
                </c:pt>
                <c:pt idx="27">
                  <c:v>1.1499999999999972</c:v>
                </c:pt>
                <c:pt idx="28">
                  <c:v>0.78400000000000003</c:v>
                </c:pt>
                <c:pt idx="29">
                  <c:v>0.61200000000000065</c:v>
                </c:pt>
                <c:pt idx="30">
                  <c:v>0.442</c:v>
                </c:pt>
                <c:pt idx="31">
                  <c:v>0.53200000000000003</c:v>
                </c:pt>
                <c:pt idx="32">
                  <c:v>0.52200000000000002</c:v>
                </c:pt>
                <c:pt idx="33">
                  <c:v>0.52500000000000002</c:v>
                </c:pt>
                <c:pt idx="34">
                  <c:v>0.44600000000000001</c:v>
                </c:pt>
                <c:pt idx="35">
                  <c:v>0.51500000000000001</c:v>
                </c:pt>
                <c:pt idx="36">
                  <c:v>0.49400000000000038</c:v>
                </c:pt>
                <c:pt idx="37">
                  <c:v>0.38000000000000067</c:v>
                </c:pt>
                <c:pt idx="38">
                  <c:v>0.33000000000000085</c:v>
                </c:pt>
                <c:pt idx="39">
                  <c:v>0.31500000000000061</c:v>
                </c:pt>
                <c:pt idx="40">
                  <c:v>0.28600000000000031</c:v>
                </c:pt>
                <c:pt idx="41">
                  <c:v>0.254</c:v>
                </c:pt>
                <c:pt idx="42">
                  <c:v>0.31700000000000067</c:v>
                </c:pt>
                <c:pt idx="43">
                  <c:v>0.90200000000000002</c:v>
                </c:pt>
                <c:pt idx="44">
                  <c:v>3.69</c:v>
                </c:pt>
                <c:pt idx="45">
                  <c:v>7.6899999999999995</c:v>
                </c:pt>
                <c:pt idx="46">
                  <c:v>8.16</c:v>
                </c:pt>
                <c:pt idx="47">
                  <c:v>12.4</c:v>
                </c:pt>
                <c:pt idx="48">
                  <c:v>16.399999999999999</c:v>
                </c:pt>
                <c:pt idx="49">
                  <c:v>22.4</c:v>
                </c:pt>
                <c:pt idx="50">
                  <c:v>32.9</c:v>
                </c:pt>
                <c:pt idx="51">
                  <c:v>31.6</c:v>
                </c:pt>
                <c:pt idx="52">
                  <c:v>31.8</c:v>
                </c:pt>
                <c:pt idx="53">
                  <c:v>34.300000000000004</c:v>
                </c:pt>
                <c:pt idx="54">
                  <c:v>35.1</c:v>
                </c:pt>
                <c:pt idx="55">
                  <c:v>32.1</c:v>
                </c:pt>
                <c:pt idx="56">
                  <c:v>28.2</c:v>
                </c:pt>
                <c:pt idx="57">
                  <c:v>20.8</c:v>
                </c:pt>
                <c:pt idx="58">
                  <c:v>11.6</c:v>
                </c:pt>
                <c:pt idx="59">
                  <c:v>6.84</c:v>
                </c:pt>
                <c:pt idx="60">
                  <c:v>5.73</c:v>
                </c:pt>
                <c:pt idx="61">
                  <c:v>4.8099999999999996</c:v>
                </c:pt>
                <c:pt idx="62">
                  <c:v>4.04</c:v>
                </c:pt>
                <c:pt idx="63">
                  <c:v>3.5</c:v>
                </c:pt>
                <c:pt idx="64">
                  <c:v>3.16</c:v>
                </c:pt>
                <c:pt idx="65">
                  <c:v>2.69</c:v>
                </c:pt>
                <c:pt idx="66">
                  <c:v>2.11</c:v>
                </c:pt>
                <c:pt idx="67">
                  <c:v>1.9900000000000027</c:v>
                </c:pt>
                <c:pt idx="68">
                  <c:v>1.9100000000000001</c:v>
                </c:pt>
                <c:pt idx="69">
                  <c:v>1.62</c:v>
                </c:pt>
                <c:pt idx="70">
                  <c:v>1.42</c:v>
                </c:pt>
                <c:pt idx="71">
                  <c:v>1.22</c:v>
                </c:pt>
                <c:pt idx="72">
                  <c:v>1.1599999999999973</c:v>
                </c:pt>
                <c:pt idx="73">
                  <c:v>1.1000000000000001</c:v>
                </c:pt>
                <c:pt idx="74">
                  <c:v>1.1000000000000001</c:v>
                </c:pt>
                <c:pt idx="75">
                  <c:v>0.98299999999999998</c:v>
                </c:pt>
                <c:pt idx="76">
                  <c:v>1.07</c:v>
                </c:pt>
                <c:pt idx="77">
                  <c:v>1.05</c:v>
                </c:pt>
                <c:pt idx="78">
                  <c:v>1.03</c:v>
                </c:pt>
                <c:pt idx="79">
                  <c:v>0.96200000000000063</c:v>
                </c:pt>
                <c:pt idx="80">
                  <c:v>0.87500000000000133</c:v>
                </c:pt>
                <c:pt idx="81">
                  <c:v>0.68200000000000005</c:v>
                </c:pt>
                <c:pt idx="82">
                  <c:v>1.03</c:v>
                </c:pt>
                <c:pt idx="83">
                  <c:v>1.02</c:v>
                </c:pt>
                <c:pt idx="84">
                  <c:v>0.79</c:v>
                </c:pt>
                <c:pt idx="85">
                  <c:v>0.69199999999999995</c:v>
                </c:pt>
                <c:pt idx="86">
                  <c:v>0.59599999999999997</c:v>
                </c:pt>
                <c:pt idx="87">
                  <c:v>0.54400000000000004</c:v>
                </c:pt>
                <c:pt idx="88">
                  <c:v>0.52800000000000002</c:v>
                </c:pt>
                <c:pt idx="89">
                  <c:v>0.47100000000000031</c:v>
                </c:pt>
                <c:pt idx="90">
                  <c:v>0.42700000000000032</c:v>
                </c:pt>
                <c:pt idx="91">
                  <c:v>0.42100000000000032</c:v>
                </c:pt>
                <c:pt idx="92">
                  <c:v>0.35200000000000031</c:v>
                </c:pt>
                <c:pt idx="93">
                  <c:v>0.29900000000000032</c:v>
                </c:pt>
                <c:pt idx="94">
                  <c:v>0.26700000000000002</c:v>
                </c:pt>
                <c:pt idx="95">
                  <c:v>0.23</c:v>
                </c:pt>
                <c:pt idx="96">
                  <c:v>0.21300000000000024</c:v>
                </c:pt>
                <c:pt idx="97">
                  <c:v>0.2150000000000003</c:v>
                </c:pt>
                <c:pt idx="98">
                  <c:v>0.20800000000000021</c:v>
                </c:pt>
                <c:pt idx="99">
                  <c:v>0.23500000000000001</c:v>
                </c:pt>
                <c:pt idx="100">
                  <c:v>0.11799999999999998</c:v>
                </c:pt>
                <c:pt idx="101">
                  <c:v>8.5000000000000006E-2</c:v>
                </c:pt>
                <c:pt idx="102">
                  <c:v>0.126</c:v>
                </c:pt>
                <c:pt idx="103">
                  <c:v>0.15600000000000033</c:v>
                </c:pt>
                <c:pt idx="104">
                  <c:v>8.4000000000000047E-2</c:v>
                </c:pt>
                <c:pt idx="105">
                  <c:v>7.0000000000000021E-2</c:v>
                </c:pt>
                <c:pt idx="106">
                  <c:v>6.7000000000000004E-2</c:v>
                </c:pt>
                <c:pt idx="107">
                  <c:v>7.5000000000000011E-2</c:v>
                </c:pt>
                <c:pt idx="108">
                  <c:v>8.7000000000000022E-2</c:v>
                </c:pt>
                <c:pt idx="109">
                  <c:v>6.0000000000000032E-2</c:v>
                </c:pt>
                <c:pt idx="110">
                  <c:v>4.3999999999999997E-2</c:v>
                </c:pt>
                <c:pt idx="111">
                  <c:v>5.3000000000000012E-2</c:v>
                </c:pt>
                <c:pt idx="112">
                  <c:v>4.5999999999999999E-2</c:v>
                </c:pt>
                <c:pt idx="113">
                  <c:v>4.1000000000000002E-2</c:v>
                </c:pt>
                <c:pt idx="114">
                  <c:v>0.62900000000000134</c:v>
                </c:pt>
                <c:pt idx="115">
                  <c:v>0.23400000000000001</c:v>
                </c:pt>
                <c:pt idx="116">
                  <c:v>6.1000000000000013E-2</c:v>
                </c:pt>
                <c:pt idx="117">
                  <c:v>2.3E-2</c:v>
                </c:pt>
                <c:pt idx="118">
                  <c:v>2.1999999999999999E-2</c:v>
                </c:pt>
                <c:pt idx="119">
                  <c:v>1.4999999999999998E-2</c:v>
                </c:pt>
                <c:pt idx="120">
                  <c:v>1.2999999999999998E-2</c:v>
                </c:pt>
                <c:pt idx="121">
                  <c:v>6.0000000000000105E-3</c:v>
                </c:pt>
                <c:pt idx="122">
                  <c:v>9.0000000000000028E-3</c:v>
                </c:pt>
                <c:pt idx="123">
                  <c:v>6.0000000000000105E-3</c:v>
                </c:pt>
                <c:pt idx="124">
                  <c:v>8.000000000000021E-3</c:v>
                </c:pt>
                <c:pt idx="125">
                  <c:v>1.0000000000000026E-3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7.0000000000000106E-3</c:v>
                </c:pt>
                <c:pt idx="144">
                  <c:v>4.5000000000000012E-2</c:v>
                </c:pt>
                <c:pt idx="145">
                  <c:v>4.5999999999999999E-2</c:v>
                </c:pt>
                <c:pt idx="146">
                  <c:v>5.1000000000000004E-2</c:v>
                </c:pt>
                <c:pt idx="147">
                  <c:v>6.0000000000000032E-2</c:v>
                </c:pt>
                <c:pt idx="148">
                  <c:v>0.10900000000000012</c:v>
                </c:pt>
                <c:pt idx="149">
                  <c:v>0.10800000000000012</c:v>
                </c:pt>
                <c:pt idx="150">
                  <c:v>0.10100000000000002</c:v>
                </c:pt>
                <c:pt idx="151">
                  <c:v>0.126</c:v>
                </c:pt>
                <c:pt idx="152">
                  <c:v>0.129</c:v>
                </c:pt>
                <c:pt idx="153">
                  <c:v>9.3000000000000208E-2</c:v>
                </c:pt>
                <c:pt idx="154">
                  <c:v>8.0000000000000043E-2</c:v>
                </c:pt>
                <c:pt idx="155">
                  <c:v>0.10600000000000002</c:v>
                </c:pt>
                <c:pt idx="156">
                  <c:v>0.128</c:v>
                </c:pt>
                <c:pt idx="157">
                  <c:v>9.1000000000000025E-2</c:v>
                </c:pt>
                <c:pt idx="158">
                  <c:v>8.9000000000000065E-2</c:v>
                </c:pt>
                <c:pt idx="159">
                  <c:v>2.8000000000000001E-2</c:v>
                </c:pt>
                <c:pt idx="160">
                  <c:v>0.112</c:v>
                </c:pt>
                <c:pt idx="161">
                  <c:v>0.44500000000000001</c:v>
                </c:pt>
                <c:pt idx="162">
                  <c:v>0.27200000000000002</c:v>
                </c:pt>
                <c:pt idx="163">
                  <c:v>9.2000000000000026E-2</c:v>
                </c:pt>
                <c:pt idx="164">
                  <c:v>3.3000000000000002E-2</c:v>
                </c:pt>
                <c:pt idx="165">
                  <c:v>1.2999999999999998E-2</c:v>
                </c:pt>
                <c:pt idx="166">
                  <c:v>2.4E-2</c:v>
                </c:pt>
                <c:pt idx="167">
                  <c:v>0.1830000000000003</c:v>
                </c:pt>
                <c:pt idx="168">
                  <c:v>0.11</c:v>
                </c:pt>
                <c:pt idx="169">
                  <c:v>5.3999999999999999E-2</c:v>
                </c:pt>
                <c:pt idx="170">
                  <c:v>5.3000000000000012E-2</c:v>
                </c:pt>
                <c:pt idx="171">
                  <c:v>5.1000000000000004E-2</c:v>
                </c:pt>
                <c:pt idx="172">
                  <c:v>0.05</c:v>
                </c:pt>
                <c:pt idx="173">
                  <c:v>0.192</c:v>
                </c:pt>
                <c:pt idx="174">
                  <c:v>0.38100000000000067</c:v>
                </c:pt>
                <c:pt idx="175">
                  <c:v>0.27</c:v>
                </c:pt>
                <c:pt idx="176">
                  <c:v>0.22</c:v>
                </c:pt>
                <c:pt idx="177">
                  <c:v>7.3999999999999996E-2</c:v>
                </c:pt>
                <c:pt idx="178">
                  <c:v>2.5000000000000001E-2</c:v>
                </c:pt>
                <c:pt idx="179">
                  <c:v>3.9000000000000014E-2</c:v>
                </c:pt>
                <c:pt idx="180">
                  <c:v>4.2000000000000023E-2</c:v>
                </c:pt>
                <c:pt idx="181">
                  <c:v>7.3000000000000009E-2</c:v>
                </c:pt>
                <c:pt idx="182">
                  <c:v>6.7000000000000004E-2</c:v>
                </c:pt>
                <c:pt idx="183">
                  <c:v>5.1000000000000004E-2</c:v>
                </c:pt>
                <c:pt idx="184">
                  <c:v>5.3999999999999999E-2</c:v>
                </c:pt>
                <c:pt idx="185">
                  <c:v>0.05</c:v>
                </c:pt>
                <c:pt idx="186">
                  <c:v>6.8000000000000019E-2</c:v>
                </c:pt>
                <c:pt idx="187">
                  <c:v>4.5000000000000012E-2</c:v>
                </c:pt>
                <c:pt idx="188">
                  <c:v>1.7000000000000001E-2</c:v>
                </c:pt>
                <c:pt idx="189">
                  <c:v>5.7000000000000023E-2</c:v>
                </c:pt>
                <c:pt idx="190">
                  <c:v>4.5999999999999999E-2</c:v>
                </c:pt>
                <c:pt idx="191">
                  <c:v>2.4E-2</c:v>
                </c:pt>
                <c:pt idx="192">
                  <c:v>2.1000000000000012E-2</c:v>
                </c:pt>
                <c:pt idx="193">
                  <c:v>2.1000000000000012E-2</c:v>
                </c:pt>
                <c:pt idx="194">
                  <c:v>2.0000000000000011E-2</c:v>
                </c:pt>
                <c:pt idx="195">
                  <c:v>2.1000000000000012E-2</c:v>
                </c:pt>
                <c:pt idx="196">
                  <c:v>2.1000000000000012E-2</c:v>
                </c:pt>
                <c:pt idx="197">
                  <c:v>2.4E-2</c:v>
                </c:pt>
                <c:pt idx="198">
                  <c:v>1.7000000000000001E-2</c:v>
                </c:pt>
                <c:pt idx="199">
                  <c:v>2.3E-2</c:v>
                </c:pt>
                <c:pt idx="200">
                  <c:v>2.1000000000000012E-2</c:v>
                </c:pt>
                <c:pt idx="201">
                  <c:v>2.0000000000000011E-2</c:v>
                </c:pt>
                <c:pt idx="202">
                  <c:v>1.7000000000000001E-2</c:v>
                </c:pt>
                <c:pt idx="203">
                  <c:v>1.7000000000000001E-2</c:v>
                </c:pt>
                <c:pt idx="204">
                  <c:v>1.7000000000000001E-2</c:v>
                </c:pt>
                <c:pt idx="205">
                  <c:v>1.7000000000000001E-2</c:v>
                </c:pt>
                <c:pt idx="206">
                  <c:v>1.7000000000000001E-2</c:v>
                </c:pt>
                <c:pt idx="207">
                  <c:v>1.7000000000000001E-2</c:v>
                </c:pt>
                <c:pt idx="208">
                  <c:v>1.7999999999999999E-2</c:v>
                </c:pt>
                <c:pt idx="209">
                  <c:v>1.7999999999999999E-2</c:v>
                </c:pt>
                <c:pt idx="210">
                  <c:v>1.7999999999999999E-2</c:v>
                </c:pt>
                <c:pt idx="211">
                  <c:v>1.7999999999999999E-2</c:v>
                </c:pt>
                <c:pt idx="212">
                  <c:v>2.5999999999999999E-2</c:v>
                </c:pt>
                <c:pt idx="213">
                  <c:v>2.0000000000000011E-2</c:v>
                </c:pt>
                <c:pt idx="214">
                  <c:v>2.1999999999999999E-2</c:v>
                </c:pt>
                <c:pt idx="215">
                  <c:v>2.3E-2</c:v>
                </c:pt>
                <c:pt idx="216">
                  <c:v>2.4E-2</c:v>
                </c:pt>
                <c:pt idx="217">
                  <c:v>2.3E-2</c:v>
                </c:pt>
                <c:pt idx="218">
                  <c:v>2.8000000000000001E-2</c:v>
                </c:pt>
                <c:pt idx="219">
                  <c:v>2.9000000000000001E-2</c:v>
                </c:pt>
                <c:pt idx="220">
                  <c:v>0.05</c:v>
                </c:pt>
                <c:pt idx="221">
                  <c:v>3.500000000000001E-2</c:v>
                </c:pt>
                <c:pt idx="222">
                  <c:v>3.3000000000000002E-2</c:v>
                </c:pt>
                <c:pt idx="223">
                  <c:v>3.6999999999999998E-2</c:v>
                </c:pt>
                <c:pt idx="224">
                  <c:v>0.111</c:v>
                </c:pt>
                <c:pt idx="225">
                  <c:v>0.10299999999999998</c:v>
                </c:pt>
                <c:pt idx="226">
                  <c:v>7.5999999999999998E-2</c:v>
                </c:pt>
                <c:pt idx="227">
                  <c:v>6.2000000000000034E-2</c:v>
                </c:pt>
                <c:pt idx="228">
                  <c:v>4.8000000000000001E-2</c:v>
                </c:pt>
                <c:pt idx="229">
                  <c:v>3.0000000000000002E-2</c:v>
                </c:pt>
                <c:pt idx="230">
                  <c:v>2.1000000000000012E-2</c:v>
                </c:pt>
                <c:pt idx="231">
                  <c:v>1.7999999999999999E-2</c:v>
                </c:pt>
                <c:pt idx="232">
                  <c:v>7.3999999999999996E-2</c:v>
                </c:pt>
                <c:pt idx="233">
                  <c:v>8.1000000000000003E-2</c:v>
                </c:pt>
                <c:pt idx="234">
                  <c:v>8.2000000000000003E-2</c:v>
                </c:pt>
                <c:pt idx="235">
                  <c:v>8.2000000000000003E-2</c:v>
                </c:pt>
                <c:pt idx="236">
                  <c:v>9.0000000000000024E-2</c:v>
                </c:pt>
                <c:pt idx="237">
                  <c:v>0.14800000000000021</c:v>
                </c:pt>
                <c:pt idx="238">
                  <c:v>0.16300000000000001</c:v>
                </c:pt>
                <c:pt idx="239">
                  <c:v>9.4000000000000028E-2</c:v>
                </c:pt>
                <c:pt idx="240">
                  <c:v>0.12400000000000012</c:v>
                </c:pt>
                <c:pt idx="241">
                  <c:v>8.6000000000000021E-2</c:v>
                </c:pt>
                <c:pt idx="242">
                  <c:v>0.10900000000000012</c:v>
                </c:pt>
                <c:pt idx="243">
                  <c:v>0.115</c:v>
                </c:pt>
                <c:pt idx="244">
                  <c:v>0.15900000000000034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Sheet6!$D$1</c:f>
              <c:strCache>
                <c:ptCount val="1"/>
                <c:pt idx="0">
                  <c:v>2011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Sheet6!$A$2:$A$246</c:f>
              <c:numCache>
                <c:formatCode>dd\-mmm\-yy</c:formatCode>
                <c:ptCount val="245"/>
                <c:pt idx="0">
                  <c:v>40603</c:v>
                </c:pt>
                <c:pt idx="1">
                  <c:v>40604</c:v>
                </c:pt>
                <c:pt idx="2">
                  <c:v>40605</c:v>
                </c:pt>
                <c:pt idx="3">
                  <c:v>40606</c:v>
                </c:pt>
                <c:pt idx="4">
                  <c:v>40607</c:v>
                </c:pt>
                <c:pt idx="5">
                  <c:v>40608</c:v>
                </c:pt>
                <c:pt idx="6">
                  <c:v>40609</c:v>
                </c:pt>
                <c:pt idx="7">
                  <c:v>40610</c:v>
                </c:pt>
                <c:pt idx="8">
                  <c:v>40611</c:v>
                </c:pt>
                <c:pt idx="9">
                  <c:v>40612</c:v>
                </c:pt>
                <c:pt idx="10">
                  <c:v>40613</c:v>
                </c:pt>
                <c:pt idx="11">
                  <c:v>40614</c:v>
                </c:pt>
                <c:pt idx="12">
                  <c:v>40615</c:v>
                </c:pt>
                <c:pt idx="13">
                  <c:v>40616</c:v>
                </c:pt>
                <c:pt idx="14">
                  <c:v>40617</c:v>
                </c:pt>
                <c:pt idx="15">
                  <c:v>40618</c:v>
                </c:pt>
                <c:pt idx="16">
                  <c:v>40619</c:v>
                </c:pt>
                <c:pt idx="17">
                  <c:v>40620</c:v>
                </c:pt>
                <c:pt idx="18">
                  <c:v>40621</c:v>
                </c:pt>
                <c:pt idx="19">
                  <c:v>40622</c:v>
                </c:pt>
                <c:pt idx="20">
                  <c:v>40623</c:v>
                </c:pt>
                <c:pt idx="21">
                  <c:v>40624</c:v>
                </c:pt>
                <c:pt idx="22">
                  <c:v>40625</c:v>
                </c:pt>
                <c:pt idx="23">
                  <c:v>40626</c:v>
                </c:pt>
                <c:pt idx="24">
                  <c:v>40627</c:v>
                </c:pt>
                <c:pt idx="25">
                  <c:v>40628</c:v>
                </c:pt>
                <c:pt idx="26">
                  <c:v>40629</c:v>
                </c:pt>
                <c:pt idx="27">
                  <c:v>40630</c:v>
                </c:pt>
                <c:pt idx="28">
                  <c:v>40631</c:v>
                </c:pt>
                <c:pt idx="29">
                  <c:v>40632</c:v>
                </c:pt>
                <c:pt idx="30">
                  <c:v>40633</c:v>
                </c:pt>
                <c:pt idx="31">
                  <c:v>40634</c:v>
                </c:pt>
                <c:pt idx="32">
                  <c:v>40635</c:v>
                </c:pt>
                <c:pt idx="33">
                  <c:v>40636</c:v>
                </c:pt>
                <c:pt idx="34">
                  <c:v>40637</c:v>
                </c:pt>
                <c:pt idx="35">
                  <c:v>40638</c:v>
                </c:pt>
                <c:pt idx="36">
                  <c:v>40639</c:v>
                </c:pt>
                <c:pt idx="37">
                  <c:v>40640</c:v>
                </c:pt>
                <c:pt idx="38">
                  <c:v>40641</c:v>
                </c:pt>
                <c:pt idx="39">
                  <c:v>40642</c:v>
                </c:pt>
                <c:pt idx="40">
                  <c:v>40643</c:v>
                </c:pt>
                <c:pt idx="41">
                  <c:v>40644</c:v>
                </c:pt>
                <c:pt idx="42">
                  <c:v>40645</c:v>
                </c:pt>
                <c:pt idx="43">
                  <c:v>40646</c:v>
                </c:pt>
                <c:pt idx="44">
                  <c:v>40647</c:v>
                </c:pt>
                <c:pt idx="45">
                  <c:v>40648</c:v>
                </c:pt>
                <c:pt idx="46">
                  <c:v>40649</c:v>
                </c:pt>
                <c:pt idx="47">
                  <c:v>40650</c:v>
                </c:pt>
                <c:pt idx="48">
                  <c:v>40651</c:v>
                </c:pt>
                <c:pt idx="49">
                  <c:v>40652</c:v>
                </c:pt>
                <c:pt idx="50">
                  <c:v>40653</c:v>
                </c:pt>
                <c:pt idx="51">
                  <c:v>40654</c:v>
                </c:pt>
                <c:pt idx="52">
                  <c:v>40655</c:v>
                </c:pt>
                <c:pt idx="53">
                  <c:v>40656</c:v>
                </c:pt>
                <c:pt idx="54">
                  <c:v>40657</c:v>
                </c:pt>
                <c:pt idx="55">
                  <c:v>40658</c:v>
                </c:pt>
                <c:pt idx="56">
                  <c:v>40659</c:v>
                </c:pt>
                <c:pt idx="57">
                  <c:v>40660</c:v>
                </c:pt>
                <c:pt idx="58">
                  <c:v>40661</c:v>
                </c:pt>
                <c:pt idx="59">
                  <c:v>40662</c:v>
                </c:pt>
                <c:pt idx="60">
                  <c:v>40663</c:v>
                </c:pt>
                <c:pt idx="61">
                  <c:v>40664</c:v>
                </c:pt>
                <c:pt idx="62">
                  <c:v>40665</c:v>
                </c:pt>
                <c:pt idx="63">
                  <c:v>40666</c:v>
                </c:pt>
                <c:pt idx="64">
                  <c:v>40667</c:v>
                </c:pt>
                <c:pt idx="65">
                  <c:v>40668</c:v>
                </c:pt>
                <c:pt idx="66">
                  <c:v>40669</c:v>
                </c:pt>
                <c:pt idx="67">
                  <c:v>40670</c:v>
                </c:pt>
                <c:pt idx="68">
                  <c:v>40671</c:v>
                </c:pt>
                <c:pt idx="69">
                  <c:v>40672</c:v>
                </c:pt>
                <c:pt idx="70">
                  <c:v>40673</c:v>
                </c:pt>
                <c:pt idx="71">
                  <c:v>40674</c:v>
                </c:pt>
                <c:pt idx="72">
                  <c:v>40675</c:v>
                </c:pt>
                <c:pt idx="73">
                  <c:v>40676</c:v>
                </c:pt>
                <c:pt idx="74">
                  <c:v>40677</c:v>
                </c:pt>
                <c:pt idx="75">
                  <c:v>40678</c:v>
                </c:pt>
                <c:pt idx="76">
                  <c:v>40679</c:v>
                </c:pt>
                <c:pt idx="77">
                  <c:v>40680</c:v>
                </c:pt>
                <c:pt idx="78">
                  <c:v>40681</c:v>
                </c:pt>
                <c:pt idx="79">
                  <c:v>40682</c:v>
                </c:pt>
                <c:pt idx="80">
                  <c:v>40683</c:v>
                </c:pt>
                <c:pt idx="81">
                  <c:v>40684</c:v>
                </c:pt>
                <c:pt idx="82">
                  <c:v>40685</c:v>
                </c:pt>
                <c:pt idx="83">
                  <c:v>40686</c:v>
                </c:pt>
                <c:pt idx="84">
                  <c:v>40687</c:v>
                </c:pt>
                <c:pt idx="85">
                  <c:v>40688</c:v>
                </c:pt>
                <c:pt idx="86">
                  <c:v>40689</c:v>
                </c:pt>
                <c:pt idx="87">
                  <c:v>40690</c:v>
                </c:pt>
                <c:pt idx="88">
                  <c:v>40691</c:v>
                </c:pt>
                <c:pt idx="89">
                  <c:v>40692</c:v>
                </c:pt>
                <c:pt idx="90">
                  <c:v>40693</c:v>
                </c:pt>
                <c:pt idx="91">
                  <c:v>40694</c:v>
                </c:pt>
                <c:pt idx="92">
                  <c:v>40695</c:v>
                </c:pt>
                <c:pt idx="93">
                  <c:v>40696</c:v>
                </c:pt>
                <c:pt idx="94">
                  <c:v>40697</c:v>
                </c:pt>
                <c:pt idx="95">
                  <c:v>40698</c:v>
                </c:pt>
                <c:pt idx="96">
                  <c:v>40699</c:v>
                </c:pt>
                <c:pt idx="97">
                  <c:v>40700</c:v>
                </c:pt>
                <c:pt idx="98">
                  <c:v>40701</c:v>
                </c:pt>
                <c:pt idx="99">
                  <c:v>40702</c:v>
                </c:pt>
                <c:pt idx="100">
                  <c:v>40703</c:v>
                </c:pt>
                <c:pt idx="101">
                  <c:v>40704</c:v>
                </c:pt>
                <c:pt idx="102">
                  <c:v>40705</c:v>
                </c:pt>
                <c:pt idx="103">
                  <c:v>40706</c:v>
                </c:pt>
                <c:pt idx="104">
                  <c:v>40707</c:v>
                </c:pt>
                <c:pt idx="105">
                  <c:v>40708</c:v>
                </c:pt>
                <c:pt idx="106">
                  <c:v>40709</c:v>
                </c:pt>
                <c:pt idx="107">
                  <c:v>40710</c:v>
                </c:pt>
                <c:pt idx="108">
                  <c:v>40711</c:v>
                </c:pt>
                <c:pt idx="109">
                  <c:v>40712</c:v>
                </c:pt>
                <c:pt idx="110">
                  <c:v>40713</c:v>
                </c:pt>
                <c:pt idx="111">
                  <c:v>40714</c:v>
                </c:pt>
                <c:pt idx="112">
                  <c:v>40715</c:v>
                </c:pt>
                <c:pt idx="113">
                  <c:v>40716</c:v>
                </c:pt>
                <c:pt idx="114">
                  <c:v>40717</c:v>
                </c:pt>
                <c:pt idx="115">
                  <c:v>40718</c:v>
                </c:pt>
                <c:pt idx="116">
                  <c:v>40719</c:v>
                </c:pt>
                <c:pt idx="117">
                  <c:v>40720</c:v>
                </c:pt>
                <c:pt idx="118">
                  <c:v>40721</c:v>
                </c:pt>
                <c:pt idx="119">
                  <c:v>40722</c:v>
                </c:pt>
                <c:pt idx="120">
                  <c:v>40723</c:v>
                </c:pt>
                <c:pt idx="121">
                  <c:v>40724</c:v>
                </c:pt>
                <c:pt idx="122">
                  <c:v>40725</c:v>
                </c:pt>
                <c:pt idx="123">
                  <c:v>40726</c:v>
                </c:pt>
                <c:pt idx="124">
                  <c:v>40727</c:v>
                </c:pt>
                <c:pt idx="125">
                  <c:v>40728</c:v>
                </c:pt>
                <c:pt idx="126">
                  <c:v>40729</c:v>
                </c:pt>
                <c:pt idx="127">
                  <c:v>40730</c:v>
                </c:pt>
                <c:pt idx="128">
                  <c:v>40731</c:v>
                </c:pt>
                <c:pt idx="129">
                  <c:v>40732</c:v>
                </c:pt>
                <c:pt idx="130">
                  <c:v>40733</c:v>
                </c:pt>
                <c:pt idx="131">
                  <c:v>40734</c:v>
                </c:pt>
                <c:pt idx="132">
                  <c:v>40735</c:v>
                </c:pt>
                <c:pt idx="133">
                  <c:v>40736</c:v>
                </c:pt>
                <c:pt idx="134">
                  <c:v>40737</c:v>
                </c:pt>
                <c:pt idx="135">
                  <c:v>40738</c:v>
                </c:pt>
                <c:pt idx="136">
                  <c:v>40739</c:v>
                </c:pt>
                <c:pt idx="137">
                  <c:v>40740</c:v>
                </c:pt>
                <c:pt idx="138">
                  <c:v>40741</c:v>
                </c:pt>
                <c:pt idx="139">
                  <c:v>40742</c:v>
                </c:pt>
                <c:pt idx="140">
                  <c:v>40743</c:v>
                </c:pt>
                <c:pt idx="141">
                  <c:v>40744</c:v>
                </c:pt>
                <c:pt idx="142">
                  <c:v>40745</c:v>
                </c:pt>
                <c:pt idx="143">
                  <c:v>40746</c:v>
                </c:pt>
                <c:pt idx="144">
                  <c:v>40747</c:v>
                </c:pt>
                <c:pt idx="145">
                  <c:v>40748</c:v>
                </c:pt>
                <c:pt idx="146">
                  <c:v>40749</c:v>
                </c:pt>
                <c:pt idx="147">
                  <c:v>40750</c:v>
                </c:pt>
                <c:pt idx="148">
                  <c:v>40751</c:v>
                </c:pt>
                <c:pt idx="149">
                  <c:v>40752</c:v>
                </c:pt>
                <c:pt idx="150">
                  <c:v>40753</c:v>
                </c:pt>
                <c:pt idx="151">
                  <c:v>40754</c:v>
                </c:pt>
                <c:pt idx="152">
                  <c:v>40755</c:v>
                </c:pt>
                <c:pt idx="153">
                  <c:v>40756</c:v>
                </c:pt>
                <c:pt idx="154">
                  <c:v>40757</c:v>
                </c:pt>
                <c:pt idx="155">
                  <c:v>40758</c:v>
                </c:pt>
                <c:pt idx="156">
                  <c:v>40759</c:v>
                </c:pt>
                <c:pt idx="157">
                  <c:v>40760</c:v>
                </c:pt>
                <c:pt idx="158">
                  <c:v>40761</c:v>
                </c:pt>
                <c:pt idx="159">
                  <c:v>40762</c:v>
                </c:pt>
                <c:pt idx="160">
                  <c:v>40763</c:v>
                </c:pt>
                <c:pt idx="161">
                  <c:v>40764</c:v>
                </c:pt>
                <c:pt idx="162">
                  <c:v>40765</c:v>
                </c:pt>
                <c:pt idx="163">
                  <c:v>40766</c:v>
                </c:pt>
                <c:pt idx="164">
                  <c:v>40767</c:v>
                </c:pt>
                <c:pt idx="165">
                  <c:v>40768</c:v>
                </c:pt>
                <c:pt idx="166">
                  <c:v>40769</c:v>
                </c:pt>
                <c:pt idx="167">
                  <c:v>40770</c:v>
                </c:pt>
                <c:pt idx="168">
                  <c:v>40771</c:v>
                </c:pt>
                <c:pt idx="169">
                  <c:v>40772</c:v>
                </c:pt>
                <c:pt idx="170">
                  <c:v>40773</c:v>
                </c:pt>
                <c:pt idx="171">
                  <c:v>40774</c:v>
                </c:pt>
                <c:pt idx="172">
                  <c:v>40775</c:v>
                </c:pt>
                <c:pt idx="173">
                  <c:v>40776</c:v>
                </c:pt>
                <c:pt idx="174">
                  <c:v>40777</c:v>
                </c:pt>
                <c:pt idx="175">
                  <c:v>40778</c:v>
                </c:pt>
                <c:pt idx="176">
                  <c:v>40779</c:v>
                </c:pt>
                <c:pt idx="177">
                  <c:v>40780</c:v>
                </c:pt>
                <c:pt idx="178">
                  <c:v>40781</c:v>
                </c:pt>
                <c:pt idx="179">
                  <c:v>40782</c:v>
                </c:pt>
                <c:pt idx="180">
                  <c:v>40783</c:v>
                </c:pt>
                <c:pt idx="181">
                  <c:v>40784</c:v>
                </c:pt>
                <c:pt idx="182">
                  <c:v>40785</c:v>
                </c:pt>
                <c:pt idx="183">
                  <c:v>40786</c:v>
                </c:pt>
                <c:pt idx="184">
                  <c:v>40787</c:v>
                </c:pt>
                <c:pt idx="185">
                  <c:v>40788</c:v>
                </c:pt>
                <c:pt idx="186">
                  <c:v>40789</c:v>
                </c:pt>
                <c:pt idx="187">
                  <c:v>40790</c:v>
                </c:pt>
                <c:pt idx="188">
                  <c:v>40791</c:v>
                </c:pt>
                <c:pt idx="189">
                  <c:v>40792</c:v>
                </c:pt>
                <c:pt idx="190">
                  <c:v>40793</c:v>
                </c:pt>
                <c:pt idx="191">
                  <c:v>40794</c:v>
                </c:pt>
                <c:pt idx="192">
                  <c:v>40795</c:v>
                </c:pt>
                <c:pt idx="193">
                  <c:v>40796</c:v>
                </c:pt>
                <c:pt idx="194">
                  <c:v>40797</c:v>
                </c:pt>
                <c:pt idx="195">
                  <c:v>40798</c:v>
                </c:pt>
                <c:pt idx="196">
                  <c:v>40799</c:v>
                </c:pt>
                <c:pt idx="197">
                  <c:v>40800</c:v>
                </c:pt>
                <c:pt idx="198">
                  <c:v>40801</c:v>
                </c:pt>
                <c:pt idx="199">
                  <c:v>40802</c:v>
                </c:pt>
                <c:pt idx="200">
                  <c:v>40803</c:v>
                </c:pt>
                <c:pt idx="201">
                  <c:v>40804</c:v>
                </c:pt>
                <c:pt idx="202">
                  <c:v>40805</c:v>
                </c:pt>
                <c:pt idx="203">
                  <c:v>40806</c:v>
                </c:pt>
                <c:pt idx="204">
                  <c:v>40807</c:v>
                </c:pt>
                <c:pt idx="205">
                  <c:v>40808</c:v>
                </c:pt>
                <c:pt idx="206">
                  <c:v>40809</c:v>
                </c:pt>
                <c:pt idx="207">
                  <c:v>40810</c:v>
                </c:pt>
                <c:pt idx="208">
                  <c:v>40811</c:v>
                </c:pt>
                <c:pt idx="209">
                  <c:v>40812</c:v>
                </c:pt>
                <c:pt idx="210">
                  <c:v>40813</c:v>
                </c:pt>
                <c:pt idx="211">
                  <c:v>40814</c:v>
                </c:pt>
                <c:pt idx="212">
                  <c:v>40815</c:v>
                </c:pt>
                <c:pt idx="213">
                  <c:v>40816</c:v>
                </c:pt>
                <c:pt idx="214">
                  <c:v>40817</c:v>
                </c:pt>
                <c:pt idx="215">
                  <c:v>40818</c:v>
                </c:pt>
                <c:pt idx="216">
                  <c:v>40819</c:v>
                </c:pt>
                <c:pt idx="217">
                  <c:v>40820</c:v>
                </c:pt>
                <c:pt idx="218">
                  <c:v>40821</c:v>
                </c:pt>
                <c:pt idx="219">
                  <c:v>40822</c:v>
                </c:pt>
                <c:pt idx="220">
                  <c:v>40823</c:v>
                </c:pt>
                <c:pt idx="221">
                  <c:v>40824</c:v>
                </c:pt>
                <c:pt idx="222">
                  <c:v>40825</c:v>
                </c:pt>
                <c:pt idx="223">
                  <c:v>40826</c:v>
                </c:pt>
                <c:pt idx="224">
                  <c:v>40827</c:v>
                </c:pt>
                <c:pt idx="225">
                  <c:v>40828</c:v>
                </c:pt>
                <c:pt idx="226">
                  <c:v>40829</c:v>
                </c:pt>
                <c:pt idx="227">
                  <c:v>40830</c:v>
                </c:pt>
                <c:pt idx="228">
                  <c:v>40831</c:v>
                </c:pt>
                <c:pt idx="229">
                  <c:v>40832</c:v>
                </c:pt>
                <c:pt idx="230">
                  <c:v>40833</c:v>
                </c:pt>
                <c:pt idx="231">
                  <c:v>40834</c:v>
                </c:pt>
                <c:pt idx="232">
                  <c:v>40835</c:v>
                </c:pt>
                <c:pt idx="233">
                  <c:v>40836</c:v>
                </c:pt>
                <c:pt idx="234">
                  <c:v>40837</c:v>
                </c:pt>
                <c:pt idx="235">
                  <c:v>40838</c:v>
                </c:pt>
                <c:pt idx="236">
                  <c:v>40839</c:v>
                </c:pt>
                <c:pt idx="237">
                  <c:v>40840</c:v>
                </c:pt>
                <c:pt idx="238">
                  <c:v>40841</c:v>
                </c:pt>
                <c:pt idx="239">
                  <c:v>40842</c:v>
                </c:pt>
                <c:pt idx="240">
                  <c:v>40843</c:v>
                </c:pt>
                <c:pt idx="241">
                  <c:v>40844</c:v>
                </c:pt>
                <c:pt idx="242">
                  <c:v>40845</c:v>
                </c:pt>
                <c:pt idx="243">
                  <c:v>40846</c:v>
                </c:pt>
                <c:pt idx="244">
                  <c:v>40847</c:v>
                </c:pt>
              </c:numCache>
            </c:numRef>
          </c:cat>
          <c:val>
            <c:numRef>
              <c:f>Sheet6!$D$2:$D$246</c:f>
              <c:numCache>
                <c:formatCode>General</c:formatCode>
                <c:ptCount val="245"/>
                <c:pt idx="0">
                  <c:v>0.161</c:v>
                </c:pt>
                <c:pt idx="1">
                  <c:v>0.16400000000000001</c:v>
                </c:pt>
                <c:pt idx="2">
                  <c:v>0.16600000000000001</c:v>
                </c:pt>
                <c:pt idx="3">
                  <c:v>0.17</c:v>
                </c:pt>
                <c:pt idx="4">
                  <c:v>0.17100000000000001</c:v>
                </c:pt>
                <c:pt idx="5">
                  <c:v>0.17200000000000001</c:v>
                </c:pt>
                <c:pt idx="6">
                  <c:v>0.17300000000000001</c:v>
                </c:pt>
                <c:pt idx="7">
                  <c:v>0.17500000000000004</c:v>
                </c:pt>
                <c:pt idx="8">
                  <c:v>0.17600000000000021</c:v>
                </c:pt>
                <c:pt idx="9">
                  <c:v>0.17800000000000021</c:v>
                </c:pt>
                <c:pt idx="10">
                  <c:v>0.17900000000000021</c:v>
                </c:pt>
                <c:pt idx="11">
                  <c:v>0.18100000000000024</c:v>
                </c:pt>
                <c:pt idx="12">
                  <c:v>0.18800000000000033</c:v>
                </c:pt>
                <c:pt idx="13">
                  <c:v>0.19400000000000001</c:v>
                </c:pt>
                <c:pt idx="14">
                  <c:v>0.193</c:v>
                </c:pt>
                <c:pt idx="15">
                  <c:v>0.192</c:v>
                </c:pt>
                <c:pt idx="16">
                  <c:v>0.19</c:v>
                </c:pt>
                <c:pt idx="17">
                  <c:v>0.18900000000000033</c:v>
                </c:pt>
                <c:pt idx="18">
                  <c:v>0.18800000000000033</c:v>
                </c:pt>
                <c:pt idx="19">
                  <c:v>0.18700000000000033</c:v>
                </c:pt>
                <c:pt idx="20">
                  <c:v>0.18600000000000033</c:v>
                </c:pt>
                <c:pt idx="21">
                  <c:v>0.1840000000000003</c:v>
                </c:pt>
                <c:pt idx="22">
                  <c:v>0.16900000000000001</c:v>
                </c:pt>
                <c:pt idx="23">
                  <c:v>0.15600000000000033</c:v>
                </c:pt>
                <c:pt idx="24">
                  <c:v>0.16</c:v>
                </c:pt>
                <c:pt idx="25">
                  <c:v>0.16400000000000001</c:v>
                </c:pt>
                <c:pt idx="26">
                  <c:v>0.16800000000000001</c:v>
                </c:pt>
                <c:pt idx="27">
                  <c:v>0.17400000000000004</c:v>
                </c:pt>
                <c:pt idx="28">
                  <c:v>0.34100000000000008</c:v>
                </c:pt>
                <c:pt idx="29">
                  <c:v>0.79500000000000004</c:v>
                </c:pt>
                <c:pt idx="30">
                  <c:v>0.64800000000000135</c:v>
                </c:pt>
                <c:pt idx="31">
                  <c:v>0.56699999999999995</c:v>
                </c:pt>
                <c:pt idx="32">
                  <c:v>0.67500000000000171</c:v>
                </c:pt>
                <c:pt idx="33">
                  <c:v>0.90400000000000003</c:v>
                </c:pt>
                <c:pt idx="34">
                  <c:v>1.8900000000000001</c:v>
                </c:pt>
                <c:pt idx="35">
                  <c:v>2.4299999999999997</c:v>
                </c:pt>
                <c:pt idx="36">
                  <c:v>2.77</c:v>
                </c:pt>
                <c:pt idx="37">
                  <c:v>3.3699999999999997</c:v>
                </c:pt>
                <c:pt idx="38">
                  <c:v>3.36</c:v>
                </c:pt>
                <c:pt idx="39">
                  <c:v>3.05</c:v>
                </c:pt>
                <c:pt idx="40">
                  <c:v>3.88</c:v>
                </c:pt>
                <c:pt idx="41">
                  <c:v>6.17</c:v>
                </c:pt>
                <c:pt idx="42">
                  <c:v>14.2</c:v>
                </c:pt>
                <c:pt idx="43">
                  <c:v>15.8</c:v>
                </c:pt>
                <c:pt idx="44">
                  <c:v>17.5</c:v>
                </c:pt>
                <c:pt idx="45">
                  <c:v>20.7</c:v>
                </c:pt>
                <c:pt idx="46">
                  <c:v>23.2</c:v>
                </c:pt>
                <c:pt idx="47">
                  <c:v>26</c:v>
                </c:pt>
                <c:pt idx="48">
                  <c:v>25.4</c:v>
                </c:pt>
                <c:pt idx="49">
                  <c:v>21.6</c:v>
                </c:pt>
                <c:pt idx="50">
                  <c:v>18.600000000000001</c:v>
                </c:pt>
                <c:pt idx="51">
                  <c:v>16.5</c:v>
                </c:pt>
                <c:pt idx="52">
                  <c:v>15.1</c:v>
                </c:pt>
                <c:pt idx="53">
                  <c:v>14.5</c:v>
                </c:pt>
                <c:pt idx="54">
                  <c:v>14.3</c:v>
                </c:pt>
                <c:pt idx="55">
                  <c:v>14</c:v>
                </c:pt>
                <c:pt idx="56">
                  <c:v>13.4</c:v>
                </c:pt>
                <c:pt idx="57">
                  <c:v>12.6</c:v>
                </c:pt>
                <c:pt idx="58">
                  <c:v>11.4</c:v>
                </c:pt>
                <c:pt idx="59">
                  <c:v>9.77</c:v>
                </c:pt>
                <c:pt idx="60">
                  <c:v>11.4</c:v>
                </c:pt>
                <c:pt idx="61">
                  <c:v>9.2399999999999984</c:v>
                </c:pt>
                <c:pt idx="62">
                  <c:v>8.7100000000000009</c:v>
                </c:pt>
                <c:pt idx="63">
                  <c:v>13.2</c:v>
                </c:pt>
                <c:pt idx="64">
                  <c:v>17.600000000000001</c:v>
                </c:pt>
                <c:pt idx="65">
                  <c:v>21.7</c:v>
                </c:pt>
                <c:pt idx="66">
                  <c:v>22.7</c:v>
                </c:pt>
                <c:pt idx="67">
                  <c:v>23.1</c:v>
                </c:pt>
                <c:pt idx="68">
                  <c:v>21.6</c:v>
                </c:pt>
                <c:pt idx="69">
                  <c:v>18.8</c:v>
                </c:pt>
                <c:pt idx="70">
                  <c:v>17.3</c:v>
                </c:pt>
                <c:pt idx="71">
                  <c:v>22.2</c:v>
                </c:pt>
                <c:pt idx="72">
                  <c:v>19</c:v>
                </c:pt>
                <c:pt idx="73">
                  <c:v>18.2</c:v>
                </c:pt>
                <c:pt idx="74">
                  <c:v>17.600000000000001</c:v>
                </c:pt>
                <c:pt idx="75">
                  <c:v>16.7</c:v>
                </c:pt>
                <c:pt idx="76">
                  <c:v>14.7</c:v>
                </c:pt>
                <c:pt idx="77">
                  <c:v>12.3</c:v>
                </c:pt>
                <c:pt idx="78">
                  <c:v>9.75</c:v>
                </c:pt>
                <c:pt idx="79">
                  <c:v>7.53</c:v>
                </c:pt>
                <c:pt idx="80">
                  <c:v>6.2</c:v>
                </c:pt>
                <c:pt idx="81">
                  <c:v>5.37</c:v>
                </c:pt>
                <c:pt idx="82">
                  <c:v>5.42</c:v>
                </c:pt>
                <c:pt idx="83">
                  <c:v>4.75</c:v>
                </c:pt>
                <c:pt idx="84">
                  <c:v>4.21</c:v>
                </c:pt>
                <c:pt idx="85">
                  <c:v>3.7</c:v>
                </c:pt>
                <c:pt idx="86">
                  <c:v>3.15</c:v>
                </c:pt>
                <c:pt idx="87">
                  <c:v>2.8</c:v>
                </c:pt>
                <c:pt idx="88">
                  <c:v>3.02</c:v>
                </c:pt>
                <c:pt idx="89">
                  <c:v>2.8899999999999997</c:v>
                </c:pt>
                <c:pt idx="90">
                  <c:v>2.4899999999999998</c:v>
                </c:pt>
                <c:pt idx="91">
                  <c:v>4.1099999999999985</c:v>
                </c:pt>
                <c:pt idx="92">
                  <c:v>4.96</c:v>
                </c:pt>
                <c:pt idx="93">
                  <c:v>4.24</c:v>
                </c:pt>
                <c:pt idx="94">
                  <c:v>4.1499999999999995</c:v>
                </c:pt>
                <c:pt idx="95">
                  <c:v>4.59</c:v>
                </c:pt>
                <c:pt idx="96">
                  <c:v>4.67</c:v>
                </c:pt>
                <c:pt idx="97">
                  <c:v>4.3199999999999985</c:v>
                </c:pt>
                <c:pt idx="98">
                  <c:v>3.9499999999999997</c:v>
                </c:pt>
                <c:pt idx="99">
                  <c:v>3.77</c:v>
                </c:pt>
                <c:pt idx="100">
                  <c:v>3.4499999999999997</c:v>
                </c:pt>
                <c:pt idx="101">
                  <c:v>2.9699999999999998</c:v>
                </c:pt>
                <c:pt idx="102">
                  <c:v>2.5299999999999998</c:v>
                </c:pt>
                <c:pt idx="103">
                  <c:v>2.04</c:v>
                </c:pt>
                <c:pt idx="104">
                  <c:v>2.29</c:v>
                </c:pt>
                <c:pt idx="105">
                  <c:v>2.9899999999999998</c:v>
                </c:pt>
                <c:pt idx="106">
                  <c:v>3.44</c:v>
                </c:pt>
                <c:pt idx="107">
                  <c:v>3.4499999999999997</c:v>
                </c:pt>
                <c:pt idx="108">
                  <c:v>3.46</c:v>
                </c:pt>
                <c:pt idx="109">
                  <c:v>4.1499999999999995</c:v>
                </c:pt>
                <c:pt idx="110">
                  <c:v>3.9899999999999998</c:v>
                </c:pt>
                <c:pt idx="111">
                  <c:v>3.8</c:v>
                </c:pt>
                <c:pt idx="112">
                  <c:v>3.54</c:v>
                </c:pt>
                <c:pt idx="113">
                  <c:v>3.36</c:v>
                </c:pt>
                <c:pt idx="114">
                  <c:v>3.09</c:v>
                </c:pt>
                <c:pt idx="115">
                  <c:v>2.72</c:v>
                </c:pt>
                <c:pt idx="116">
                  <c:v>2.3899999999999997</c:v>
                </c:pt>
                <c:pt idx="117">
                  <c:v>2.29</c:v>
                </c:pt>
                <c:pt idx="118">
                  <c:v>2.06</c:v>
                </c:pt>
                <c:pt idx="119">
                  <c:v>1.72</c:v>
                </c:pt>
                <c:pt idx="120">
                  <c:v>1.3900000000000001</c:v>
                </c:pt>
                <c:pt idx="121">
                  <c:v>1.37</c:v>
                </c:pt>
                <c:pt idx="122">
                  <c:v>1.25</c:v>
                </c:pt>
                <c:pt idx="123">
                  <c:v>1.04</c:v>
                </c:pt>
                <c:pt idx="124">
                  <c:v>0.87000000000000122</c:v>
                </c:pt>
                <c:pt idx="125">
                  <c:v>0.78300000000000003</c:v>
                </c:pt>
                <c:pt idx="126">
                  <c:v>0.77300000000000135</c:v>
                </c:pt>
                <c:pt idx="127">
                  <c:v>0.59099999999999997</c:v>
                </c:pt>
                <c:pt idx="128">
                  <c:v>0.49500000000000038</c:v>
                </c:pt>
                <c:pt idx="129">
                  <c:v>0.45300000000000001</c:v>
                </c:pt>
                <c:pt idx="130">
                  <c:v>0.34700000000000031</c:v>
                </c:pt>
                <c:pt idx="131">
                  <c:v>0.30900000000000061</c:v>
                </c:pt>
                <c:pt idx="132">
                  <c:v>0.30900000000000061</c:v>
                </c:pt>
                <c:pt idx="133">
                  <c:v>0.27800000000000002</c:v>
                </c:pt>
                <c:pt idx="134">
                  <c:v>0.20300000000000001</c:v>
                </c:pt>
                <c:pt idx="135">
                  <c:v>0.1520000000000003</c:v>
                </c:pt>
                <c:pt idx="136">
                  <c:v>0.10900000000000012</c:v>
                </c:pt>
                <c:pt idx="137">
                  <c:v>0.15900000000000034</c:v>
                </c:pt>
                <c:pt idx="138">
                  <c:v>0.193</c:v>
                </c:pt>
                <c:pt idx="139">
                  <c:v>0.19600000000000001</c:v>
                </c:pt>
                <c:pt idx="140">
                  <c:v>0.19900000000000001</c:v>
                </c:pt>
                <c:pt idx="141">
                  <c:v>1.73</c:v>
                </c:pt>
                <c:pt idx="142">
                  <c:v>1.74</c:v>
                </c:pt>
                <c:pt idx="143">
                  <c:v>0.96800000000000064</c:v>
                </c:pt>
                <c:pt idx="144">
                  <c:v>0.6650000000000017</c:v>
                </c:pt>
                <c:pt idx="145">
                  <c:v>0.63100000000000134</c:v>
                </c:pt>
                <c:pt idx="146">
                  <c:v>0.50800000000000001</c:v>
                </c:pt>
                <c:pt idx="147">
                  <c:v>0.37300000000000061</c:v>
                </c:pt>
                <c:pt idx="148">
                  <c:v>0.28600000000000031</c:v>
                </c:pt>
                <c:pt idx="149">
                  <c:v>0.28200000000000008</c:v>
                </c:pt>
                <c:pt idx="150">
                  <c:v>0.20100000000000001</c:v>
                </c:pt>
                <c:pt idx="151">
                  <c:v>0.11600000000000002</c:v>
                </c:pt>
                <c:pt idx="152">
                  <c:v>0.10500000000000002</c:v>
                </c:pt>
                <c:pt idx="153">
                  <c:v>6.0000000000000032E-2</c:v>
                </c:pt>
                <c:pt idx="154">
                  <c:v>2.5999999999999999E-2</c:v>
                </c:pt>
                <c:pt idx="155">
                  <c:v>8.000000000000021E-3</c:v>
                </c:pt>
                <c:pt idx="156">
                  <c:v>3.0000000000000053E-3</c:v>
                </c:pt>
                <c:pt idx="157">
                  <c:v>2.0000000000000048E-3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1.0000000000000026E-3</c:v>
                </c:pt>
                <c:pt idx="166">
                  <c:v>5.1999999999999998E-2</c:v>
                </c:pt>
                <c:pt idx="167">
                  <c:v>3.1000000000000052E-2</c:v>
                </c:pt>
                <c:pt idx="168">
                  <c:v>4.5999999999999999E-2</c:v>
                </c:pt>
                <c:pt idx="169">
                  <c:v>0.20300000000000001</c:v>
                </c:pt>
                <c:pt idx="170">
                  <c:v>0.16800000000000001</c:v>
                </c:pt>
                <c:pt idx="171">
                  <c:v>0.2</c:v>
                </c:pt>
                <c:pt idx="172">
                  <c:v>0.18900000000000033</c:v>
                </c:pt>
                <c:pt idx="173">
                  <c:v>0.17900000000000021</c:v>
                </c:pt>
                <c:pt idx="174">
                  <c:v>0.128</c:v>
                </c:pt>
                <c:pt idx="175">
                  <c:v>8.2000000000000003E-2</c:v>
                </c:pt>
                <c:pt idx="176">
                  <c:v>6.9000000000000034E-2</c:v>
                </c:pt>
                <c:pt idx="177">
                  <c:v>3.6999999999999998E-2</c:v>
                </c:pt>
                <c:pt idx="178">
                  <c:v>9.0000000000000028E-3</c:v>
                </c:pt>
                <c:pt idx="179">
                  <c:v>1.0000000000000026E-3</c:v>
                </c:pt>
                <c:pt idx="180">
                  <c:v>7.0000000000000106E-3</c:v>
                </c:pt>
                <c:pt idx="181">
                  <c:v>5.0000000000000096E-3</c:v>
                </c:pt>
                <c:pt idx="182">
                  <c:v>4.8000000000000001E-2</c:v>
                </c:pt>
                <c:pt idx="183">
                  <c:v>6.7000000000000004E-2</c:v>
                </c:pt>
                <c:pt idx="184">
                  <c:v>0.23900000000000021</c:v>
                </c:pt>
                <c:pt idx="185">
                  <c:v>0.46</c:v>
                </c:pt>
                <c:pt idx="186">
                  <c:v>0.54500000000000004</c:v>
                </c:pt>
                <c:pt idx="187">
                  <c:v>0.58899999999999997</c:v>
                </c:pt>
                <c:pt idx="188">
                  <c:v>0.54400000000000004</c:v>
                </c:pt>
                <c:pt idx="189">
                  <c:v>0.48300000000000032</c:v>
                </c:pt>
                <c:pt idx="190">
                  <c:v>0.41400000000000031</c:v>
                </c:pt>
                <c:pt idx="191">
                  <c:v>0.30800000000000038</c:v>
                </c:pt>
                <c:pt idx="192">
                  <c:v>0.20800000000000021</c:v>
                </c:pt>
                <c:pt idx="193">
                  <c:v>0.115</c:v>
                </c:pt>
                <c:pt idx="194">
                  <c:v>0.11</c:v>
                </c:pt>
                <c:pt idx="195">
                  <c:v>6.5000000000000002E-2</c:v>
                </c:pt>
                <c:pt idx="196">
                  <c:v>2.1999999999999999E-2</c:v>
                </c:pt>
                <c:pt idx="197">
                  <c:v>2.1000000000000012E-2</c:v>
                </c:pt>
                <c:pt idx="198">
                  <c:v>3.3000000000000002E-2</c:v>
                </c:pt>
                <c:pt idx="199">
                  <c:v>3.6999999999999998E-2</c:v>
                </c:pt>
                <c:pt idx="200">
                  <c:v>4.5999999999999999E-2</c:v>
                </c:pt>
                <c:pt idx="201">
                  <c:v>0.11</c:v>
                </c:pt>
                <c:pt idx="202">
                  <c:v>0.27800000000000002</c:v>
                </c:pt>
                <c:pt idx="203">
                  <c:v>0.27300000000000002</c:v>
                </c:pt>
                <c:pt idx="204">
                  <c:v>0.31000000000000061</c:v>
                </c:pt>
                <c:pt idx="205">
                  <c:v>0.24100000000000021</c:v>
                </c:pt>
                <c:pt idx="206">
                  <c:v>0.22700000000000001</c:v>
                </c:pt>
                <c:pt idx="207">
                  <c:v>0.29800000000000032</c:v>
                </c:pt>
                <c:pt idx="208">
                  <c:v>0.36100000000000032</c:v>
                </c:pt>
                <c:pt idx="209">
                  <c:v>0.39600000000000085</c:v>
                </c:pt>
                <c:pt idx="210">
                  <c:v>0.39900000000000085</c:v>
                </c:pt>
                <c:pt idx="211">
                  <c:v>0.39100000000000074</c:v>
                </c:pt>
                <c:pt idx="212">
                  <c:v>0.37300000000000061</c:v>
                </c:pt>
                <c:pt idx="213">
                  <c:v>0.36000000000000032</c:v>
                </c:pt>
                <c:pt idx="214">
                  <c:v>0.30500000000000038</c:v>
                </c:pt>
                <c:pt idx="215">
                  <c:v>0.23300000000000001</c:v>
                </c:pt>
                <c:pt idx="216">
                  <c:v>0.31600000000000067</c:v>
                </c:pt>
                <c:pt idx="217">
                  <c:v>0.37900000000000067</c:v>
                </c:pt>
                <c:pt idx="218">
                  <c:v>0.36100000000000032</c:v>
                </c:pt>
                <c:pt idx="219">
                  <c:v>0.35400000000000031</c:v>
                </c:pt>
                <c:pt idx="220">
                  <c:v>0.38000000000000067</c:v>
                </c:pt>
                <c:pt idx="221">
                  <c:v>0.39200000000000085</c:v>
                </c:pt>
                <c:pt idx="222">
                  <c:v>0.45700000000000002</c:v>
                </c:pt>
                <c:pt idx="223">
                  <c:v>0.42100000000000032</c:v>
                </c:pt>
                <c:pt idx="224">
                  <c:v>0.71600000000000064</c:v>
                </c:pt>
                <c:pt idx="225">
                  <c:v>1.04</c:v>
                </c:pt>
                <c:pt idx="226">
                  <c:v>0.97400000000000064</c:v>
                </c:pt>
                <c:pt idx="227">
                  <c:v>1.02</c:v>
                </c:pt>
                <c:pt idx="228">
                  <c:v>0.90100000000000002</c:v>
                </c:pt>
                <c:pt idx="229">
                  <c:v>0.74300000000000122</c:v>
                </c:pt>
                <c:pt idx="230">
                  <c:v>0.63000000000000134</c:v>
                </c:pt>
                <c:pt idx="231">
                  <c:v>0.52400000000000002</c:v>
                </c:pt>
                <c:pt idx="232">
                  <c:v>0.43600000000000061</c:v>
                </c:pt>
                <c:pt idx="233">
                  <c:v>0.38300000000000067</c:v>
                </c:pt>
                <c:pt idx="234">
                  <c:v>0.37600000000000061</c:v>
                </c:pt>
                <c:pt idx="235">
                  <c:v>0.39600000000000085</c:v>
                </c:pt>
                <c:pt idx="236">
                  <c:v>0.38000000000000067</c:v>
                </c:pt>
                <c:pt idx="237">
                  <c:v>0.39900000000000085</c:v>
                </c:pt>
                <c:pt idx="238">
                  <c:v>0.39700000000000085</c:v>
                </c:pt>
                <c:pt idx="239">
                  <c:v>0.4</c:v>
                </c:pt>
                <c:pt idx="240">
                  <c:v>0.39800000000000085</c:v>
                </c:pt>
                <c:pt idx="241">
                  <c:v>0.39900000000000085</c:v>
                </c:pt>
                <c:pt idx="242">
                  <c:v>0.40300000000000002</c:v>
                </c:pt>
                <c:pt idx="243">
                  <c:v>0.42300000000000032</c:v>
                </c:pt>
                <c:pt idx="244">
                  <c:v>0.44</c:v>
                </c:pt>
              </c:numCache>
            </c:numRef>
          </c:val>
          <c:smooth val="1"/>
        </c:ser>
        <c:dLbls/>
        <c:marker val="1"/>
        <c:axId val="95772672"/>
        <c:axId val="95774208"/>
      </c:lineChart>
      <c:dateAx>
        <c:axId val="95772672"/>
        <c:scaling>
          <c:orientation val="minMax"/>
          <c:max val="40725"/>
          <c:min val="40634"/>
        </c:scaling>
        <c:axPos val="b"/>
        <c:majorGridlines/>
        <c:numFmt formatCode="mmm\ d" sourceLinked="0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95774208"/>
        <c:crosses val="autoZero"/>
        <c:auto val="1"/>
        <c:lblOffset val="100"/>
        <c:baseTimeUnit val="days"/>
        <c:majorUnit val="1"/>
        <c:majorTimeUnit val="months"/>
      </c:dateAx>
      <c:valAx>
        <c:axId val="95774208"/>
        <c:scaling>
          <c:orientation val="minMax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CA" sz="2000"/>
                  <a:t>Discharge - m</a:t>
                </a:r>
                <a:r>
                  <a:rPr lang="en-CA" sz="2000" baseline="30000"/>
                  <a:t>3</a:t>
                </a:r>
                <a:r>
                  <a:rPr lang="en-CA" sz="2000"/>
                  <a:t>/s</a:t>
                </a:r>
              </a:p>
            </c:rich>
          </c:tx>
          <c:layout/>
        </c:title>
        <c:numFmt formatCode="0" sourceLinked="0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9577267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</c:chart>
  <c:externalData r:id="rId2"/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CA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cat>
            <c:numRef>
              <c:f>Sheet5!$A$2:$A$44</c:f>
              <c:numCache>
                <c:formatCode>General</c:formatCode>
                <c:ptCount val="43"/>
                <c:pt idx="0">
                  <c:v>1951</c:v>
                </c:pt>
                <c:pt idx="1">
                  <c:v>1952</c:v>
                </c:pt>
                <c:pt idx="2">
                  <c:v>1953</c:v>
                </c:pt>
                <c:pt idx="3">
                  <c:v>1954</c:v>
                </c:pt>
                <c:pt idx="4">
                  <c:v>1955</c:v>
                </c:pt>
                <c:pt idx="5">
                  <c:v>1974</c:v>
                </c:pt>
                <c:pt idx="6">
                  <c:v>1975</c:v>
                </c:pt>
                <c:pt idx="7">
                  <c:v>1976</c:v>
                </c:pt>
                <c:pt idx="8">
                  <c:v>1977</c:v>
                </c:pt>
                <c:pt idx="9">
                  <c:v>1978</c:v>
                </c:pt>
                <c:pt idx="10">
                  <c:v>1979</c:v>
                </c:pt>
                <c:pt idx="11">
                  <c:v>1980</c:v>
                </c:pt>
                <c:pt idx="12">
                  <c:v>1981</c:v>
                </c:pt>
                <c:pt idx="13">
                  <c:v>1982</c:v>
                </c:pt>
                <c:pt idx="14">
                  <c:v>1983</c:v>
                </c:pt>
                <c:pt idx="15">
                  <c:v>1984</c:v>
                </c:pt>
                <c:pt idx="16">
                  <c:v>1985</c:v>
                </c:pt>
                <c:pt idx="17">
                  <c:v>1986</c:v>
                </c:pt>
                <c:pt idx="18">
                  <c:v>1987</c:v>
                </c:pt>
                <c:pt idx="19">
                  <c:v>1988</c:v>
                </c:pt>
                <c:pt idx="20">
                  <c:v>1989</c:v>
                </c:pt>
                <c:pt idx="21">
                  <c:v>1990</c:v>
                </c:pt>
                <c:pt idx="22">
                  <c:v>1991</c:v>
                </c:pt>
                <c:pt idx="23">
                  <c:v>1992</c:v>
                </c:pt>
                <c:pt idx="24">
                  <c:v>1993</c:v>
                </c:pt>
                <c:pt idx="25">
                  <c:v>1994</c:v>
                </c:pt>
                <c:pt idx="26">
                  <c:v>1995</c:v>
                </c:pt>
                <c:pt idx="27">
                  <c:v>1996</c:v>
                </c:pt>
                <c:pt idx="28">
                  <c:v>1997</c:v>
                </c:pt>
                <c:pt idx="29">
                  <c:v>1998</c:v>
                </c:pt>
                <c:pt idx="30">
                  <c:v>1999</c:v>
                </c:pt>
                <c:pt idx="31">
                  <c:v>2000</c:v>
                </c:pt>
                <c:pt idx="32">
                  <c:v>2001</c:v>
                </c:pt>
                <c:pt idx="33">
                  <c:v>2002</c:v>
                </c:pt>
                <c:pt idx="34">
                  <c:v>2003</c:v>
                </c:pt>
                <c:pt idx="35">
                  <c:v>2004</c:v>
                </c:pt>
                <c:pt idx="36">
                  <c:v>2005</c:v>
                </c:pt>
                <c:pt idx="37">
                  <c:v>2006</c:v>
                </c:pt>
                <c:pt idx="38">
                  <c:v>2007</c:v>
                </c:pt>
                <c:pt idx="39">
                  <c:v>2008</c:v>
                </c:pt>
                <c:pt idx="40">
                  <c:v>2009</c:v>
                </c:pt>
                <c:pt idx="41">
                  <c:v>2010</c:v>
                </c:pt>
                <c:pt idx="42">
                  <c:v>2011</c:v>
                </c:pt>
              </c:numCache>
            </c:numRef>
          </c:cat>
          <c:val>
            <c:numRef>
              <c:f>Sheet5!$B$2:$B$44</c:f>
              <c:numCache>
                <c:formatCode>General</c:formatCode>
                <c:ptCount val="43"/>
                <c:pt idx="0">
                  <c:v>123677.62560000023</c:v>
                </c:pt>
                <c:pt idx="1">
                  <c:v>100712.6784000003</c:v>
                </c:pt>
                <c:pt idx="2">
                  <c:v>278688.72960000124</c:v>
                </c:pt>
                <c:pt idx="3">
                  <c:v>691701.98400000017</c:v>
                </c:pt>
                <c:pt idx="4">
                  <c:v>1118995.7760000001</c:v>
                </c:pt>
                <c:pt idx="5">
                  <c:v>790938.43200000003</c:v>
                </c:pt>
                <c:pt idx="6">
                  <c:v>712668.67199999897</c:v>
                </c:pt>
                <c:pt idx="7">
                  <c:v>839131.48800000001</c:v>
                </c:pt>
                <c:pt idx="8">
                  <c:v>90602.928</c:v>
                </c:pt>
                <c:pt idx="9">
                  <c:v>79951.968000000008</c:v>
                </c:pt>
                <c:pt idx="10">
                  <c:v>360616.32</c:v>
                </c:pt>
                <c:pt idx="11">
                  <c:v>113794.58880000001</c:v>
                </c:pt>
                <c:pt idx="12">
                  <c:v>67538.534400000004</c:v>
                </c:pt>
                <c:pt idx="13">
                  <c:v>249875.10720000011</c:v>
                </c:pt>
                <c:pt idx="14">
                  <c:v>343578.24000000005</c:v>
                </c:pt>
                <c:pt idx="15">
                  <c:v>84544.214399999968</c:v>
                </c:pt>
                <c:pt idx="16">
                  <c:v>227195.02080000006</c:v>
                </c:pt>
                <c:pt idx="17">
                  <c:v>147530.592</c:v>
                </c:pt>
                <c:pt idx="18">
                  <c:v>83605.478399999993</c:v>
                </c:pt>
                <c:pt idx="19">
                  <c:v>24157.958400000021</c:v>
                </c:pt>
                <c:pt idx="20">
                  <c:v>56842.646400000005</c:v>
                </c:pt>
                <c:pt idx="21">
                  <c:v>170002.36799999999</c:v>
                </c:pt>
                <c:pt idx="22">
                  <c:v>145843.45919999952</c:v>
                </c:pt>
                <c:pt idx="23">
                  <c:v>167330.01599999997</c:v>
                </c:pt>
                <c:pt idx="24">
                  <c:v>154540.13759999999</c:v>
                </c:pt>
                <c:pt idx="25">
                  <c:v>429321.60000000003</c:v>
                </c:pt>
                <c:pt idx="26">
                  <c:v>441109.23839999991</c:v>
                </c:pt>
                <c:pt idx="27">
                  <c:v>721995.55200000003</c:v>
                </c:pt>
                <c:pt idx="28">
                  <c:v>597624.48</c:v>
                </c:pt>
                <c:pt idx="29">
                  <c:v>198831.45599999998</c:v>
                </c:pt>
                <c:pt idx="30">
                  <c:v>676507.67999999726</c:v>
                </c:pt>
                <c:pt idx="31">
                  <c:v>162584.92799999999</c:v>
                </c:pt>
                <c:pt idx="32">
                  <c:v>338885.25120000006</c:v>
                </c:pt>
                <c:pt idx="33">
                  <c:v>83113.603200000012</c:v>
                </c:pt>
                <c:pt idx="34">
                  <c:v>285329.08799999999</c:v>
                </c:pt>
                <c:pt idx="35">
                  <c:v>176477.01120000004</c:v>
                </c:pt>
                <c:pt idx="36">
                  <c:v>442912.32</c:v>
                </c:pt>
                <c:pt idx="37">
                  <c:v>432870.04817280004</c:v>
                </c:pt>
                <c:pt idx="38">
                  <c:v>435810.24086399999</c:v>
                </c:pt>
                <c:pt idx="39">
                  <c:v>127878.04800000001</c:v>
                </c:pt>
                <c:pt idx="40">
                  <c:v>172872.92159999933</c:v>
                </c:pt>
                <c:pt idx="41">
                  <c:v>756977.18399999896</c:v>
                </c:pt>
                <c:pt idx="42">
                  <c:v>2274635.5199999977</c:v>
                </c:pt>
              </c:numCache>
            </c:numRef>
          </c:val>
        </c:ser>
        <c:dLbls/>
        <c:gapWidth val="75"/>
        <c:axId val="95869952"/>
        <c:axId val="95687424"/>
      </c:barChart>
      <c:catAx>
        <c:axId val="95869952"/>
        <c:scaling>
          <c:orientation val="minMax"/>
        </c:scaling>
        <c:axPos val="b"/>
        <c:numFmt formatCode="General" sourceLinked="1"/>
        <c:tickLblPos val="nextTo"/>
        <c:txPr>
          <a:bodyPr rot="-5400000" vert="horz"/>
          <a:lstStyle/>
          <a:p>
            <a:pPr>
              <a:defRPr sz="2000"/>
            </a:pPr>
            <a:endParaRPr lang="en-US"/>
          </a:p>
        </c:txPr>
        <c:crossAx val="95687424"/>
        <c:crosses val="autoZero"/>
        <c:auto val="1"/>
        <c:lblAlgn val="ctr"/>
        <c:lblOffset val="100"/>
        <c:tickLblSkip val="2"/>
      </c:catAx>
      <c:valAx>
        <c:axId val="9568742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CA" sz="2400"/>
                  <a:t>Annual Volume - dam</a:t>
                </a:r>
                <a:r>
                  <a:rPr lang="en-CA" sz="2400" baseline="30000"/>
                  <a:t>3</a:t>
                </a:r>
              </a:p>
            </c:rich>
          </c:tx>
          <c:layout/>
        </c:title>
        <c:numFmt formatCode="#,##0" sourceLinked="0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95869952"/>
        <c:crosses val="autoZero"/>
        <c:crossBetween val="between"/>
      </c:valAx>
    </c:plotArea>
    <c:plotVisOnly val="1"/>
    <c:dispBlanksAs val="gap"/>
  </c:chart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CA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tx>
            <c:strRef>
              <c:f>Sheet5!$U$1</c:f>
              <c:strCache>
                <c:ptCount val="1"/>
                <c:pt idx="0">
                  <c:v>1955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Sheet5!$T$2:$T$215</c:f>
              <c:numCache>
                <c:formatCode>dd\-mmm\-yy</c:formatCode>
                <c:ptCount val="214"/>
                <c:pt idx="0">
                  <c:v>40603</c:v>
                </c:pt>
                <c:pt idx="1">
                  <c:v>40604</c:v>
                </c:pt>
                <c:pt idx="2">
                  <c:v>40605</c:v>
                </c:pt>
                <c:pt idx="3">
                  <c:v>40606</c:v>
                </c:pt>
                <c:pt idx="4">
                  <c:v>40607</c:v>
                </c:pt>
                <c:pt idx="5">
                  <c:v>40608</c:v>
                </c:pt>
                <c:pt idx="6">
                  <c:v>40609</c:v>
                </c:pt>
                <c:pt idx="7">
                  <c:v>40610</c:v>
                </c:pt>
                <c:pt idx="8">
                  <c:v>40611</c:v>
                </c:pt>
                <c:pt idx="9">
                  <c:v>40612</c:v>
                </c:pt>
                <c:pt idx="10">
                  <c:v>40613</c:v>
                </c:pt>
                <c:pt idx="11">
                  <c:v>40614</c:v>
                </c:pt>
                <c:pt idx="12">
                  <c:v>40615</c:v>
                </c:pt>
                <c:pt idx="13">
                  <c:v>40616</c:v>
                </c:pt>
                <c:pt idx="14">
                  <c:v>40617</c:v>
                </c:pt>
                <c:pt idx="15">
                  <c:v>40618</c:v>
                </c:pt>
                <c:pt idx="16">
                  <c:v>40619</c:v>
                </c:pt>
                <c:pt idx="17">
                  <c:v>40620</c:v>
                </c:pt>
                <c:pt idx="18">
                  <c:v>40621</c:v>
                </c:pt>
                <c:pt idx="19">
                  <c:v>40622</c:v>
                </c:pt>
                <c:pt idx="20">
                  <c:v>40623</c:v>
                </c:pt>
                <c:pt idx="21">
                  <c:v>40624</c:v>
                </c:pt>
                <c:pt idx="22">
                  <c:v>40625</c:v>
                </c:pt>
                <c:pt idx="23">
                  <c:v>40626</c:v>
                </c:pt>
                <c:pt idx="24">
                  <c:v>40627</c:v>
                </c:pt>
                <c:pt idx="25">
                  <c:v>40628</c:v>
                </c:pt>
                <c:pt idx="26">
                  <c:v>40629</c:v>
                </c:pt>
                <c:pt idx="27">
                  <c:v>40630</c:v>
                </c:pt>
                <c:pt idx="28">
                  <c:v>40631</c:v>
                </c:pt>
                <c:pt idx="29">
                  <c:v>40632</c:v>
                </c:pt>
                <c:pt idx="30">
                  <c:v>40633</c:v>
                </c:pt>
                <c:pt idx="31">
                  <c:v>40634</c:v>
                </c:pt>
                <c:pt idx="32">
                  <c:v>40635</c:v>
                </c:pt>
                <c:pt idx="33">
                  <c:v>40636</c:v>
                </c:pt>
                <c:pt idx="34">
                  <c:v>40637</c:v>
                </c:pt>
                <c:pt idx="35">
                  <c:v>40638</c:v>
                </c:pt>
                <c:pt idx="36">
                  <c:v>40639</c:v>
                </c:pt>
                <c:pt idx="37">
                  <c:v>40640</c:v>
                </c:pt>
                <c:pt idx="38">
                  <c:v>40641</c:v>
                </c:pt>
                <c:pt idx="39">
                  <c:v>40642</c:v>
                </c:pt>
                <c:pt idx="40">
                  <c:v>40643</c:v>
                </c:pt>
                <c:pt idx="41">
                  <c:v>40644</c:v>
                </c:pt>
                <c:pt idx="42">
                  <c:v>40645</c:v>
                </c:pt>
                <c:pt idx="43">
                  <c:v>40646</c:v>
                </c:pt>
                <c:pt idx="44">
                  <c:v>40647</c:v>
                </c:pt>
                <c:pt idx="45">
                  <c:v>40648</c:v>
                </c:pt>
                <c:pt idx="46">
                  <c:v>40649</c:v>
                </c:pt>
                <c:pt idx="47">
                  <c:v>40650</c:v>
                </c:pt>
                <c:pt idx="48">
                  <c:v>40651</c:v>
                </c:pt>
                <c:pt idx="49">
                  <c:v>40652</c:v>
                </c:pt>
                <c:pt idx="50">
                  <c:v>40653</c:v>
                </c:pt>
                <c:pt idx="51">
                  <c:v>40654</c:v>
                </c:pt>
                <c:pt idx="52">
                  <c:v>40655</c:v>
                </c:pt>
                <c:pt idx="53">
                  <c:v>40656</c:v>
                </c:pt>
                <c:pt idx="54">
                  <c:v>40657</c:v>
                </c:pt>
                <c:pt idx="55">
                  <c:v>40658</c:v>
                </c:pt>
                <c:pt idx="56">
                  <c:v>40659</c:v>
                </c:pt>
                <c:pt idx="57">
                  <c:v>40660</c:v>
                </c:pt>
                <c:pt idx="58">
                  <c:v>40661</c:v>
                </c:pt>
                <c:pt idx="59">
                  <c:v>40662</c:v>
                </c:pt>
                <c:pt idx="60">
                  <c:v>40663</c:v>
                </c:pt>
                <c:pt idx="61">
                  <c:v>40664</c:v>
                </c:pt>
                <c:pt idx="62">
                  <c:v>40665</c:v>
                </c:pt>
                <c:pt idx="63">
                  <c:v>40666</c:v>
                </c:pt>
                <c:pt idx="64">
                  <c:v>40667</c:v>
                </c:pt>
                <c:pt idx="65">
                  <c:v>40668</c:v>
                </c:pt>
                <c:pt idx="66">
                  <c:v>40669</c:v>
                </c:pt>
                <c:pt idx="67">
                  <c:v>40670</c:v>
                </c:pt>
                <c:pt idx="68">
                  <c:v>40671</c:v>
                </c:pt>
                <c:pt idx="69">
                  <c:v>40672</c:v>
                </c:pt>
                <c:pt idx="70">
                  <c:v>40673</c:v>
                </c:pt>
                <c:pt idx="71">
                  <c:v>40674</c:v>
                </c:pt>
                <c:pt idx="72">
                  <c:v>40675</c:v>
                </c:pt>
                <c:pt idx="73">
                  <c:v>40676</c:v>
                </c:pt>
                <c:pt idx="74">
                  <c:v>40677</c:v>
                </c:pt>
                <c:pt idx="75">
                  <c:v>40678</c:v>
                </c:pt>
                <c:pt idx="76">
                  <c:v>40679</c:v>
                </c:pt>
                <c:pt idx="77">
                  <c:v>40680</c:v>
                </c:pt>
                <c:pt idx="78">
                  <c:v>40681</c:v>
                </c:pt>
                <c:pt idx="79">
                  <c:v>40682</c:v>
                </c:pt>
                <c:pt idx="80">
                  <c:v>40683</c:v>
                </c:pt>
                <c:pt idx="81">
                  <c:v>40684</c:v>
                </c:pt>
                <c:pt idx="82">
                  <c:v>40685</c:v>
                </c:pt>
                <c:pt idx="83">
                  <c:v>40686</c:v>
                </c:pt>
                <c:pt idx="84">
                  <c:v>40687</c:v>
                </c:pt>
                <c:pt idx="85">
                  <c:v>40688</c:v>
                </c:pt>
                <c:pt idx="86">
                  <c:v>40689</c:v>
                </c:pt>
                <c:pt idx="87">
                  <c:v>40690</c:v>
                </c:pt>
                <c:pt idx="88">
                  <c:v>40691</c:v>
                </c:pt>
                <c:pt idx="89">
                  <c:v>40692</c:v>
                </c:pt>
                <c:pt idx="90">
                  <c:v>40693</c:v>
                </c:pt>
                <c:pt idx="91">
                  <c:v>40694</c:v>
                </c:pt>
                <c:pt idx="92">
                  <c:v>40695</c:v>
                </c:pt>
                <c:pt idx="93">
                  <c:v>40696</c:v>
                </c:pt>
                <c:pt idx="94">
                  <c:v>40697</c:v>
                </c:pt>
                <c:pt idx="95">
                  <c:v>40698</c:v>
                </c:pt>
                <c:pt idx="96">
                  <c:v>40699</c:v>
                </c:pt>
                <c:pt idx="97">
                  <c:v>40700</c:v>
                </c:pt>
                <c:pt idx="98">
                  <c:v>40701</c:v>
                </c:pt>
                <c:pt idx="99">
                  <c:v>40702</c:v>
                </c:pt>
                <c:pt idx="100">
                  <c:v>40703</c:v>
                </c:pt>
                <c:pt idx="101">
                  <c:v>40704</c:v>
                </c:pt>
                <c:pt idx="102">
                  <c:v>40705</c:v>
                </c:pt>
                <c:pt idx="103">
                  <c:v>40706</c:v>
                </c:pt>
                <c:pt idx="104">
                  <c:v>40707</c:v>
                </c:pt>
                <c:pt idx="105">
                  <c:v>40708</c:v>
                </c:pt>
                <c:pt idx="106">
                  <c:v>40709</c:v>
                </c:pt>
                <c:pt idx="107">
                  <c:v>40710</c:v>
                </c:pt>
                <c:pt idx="108">
                  <c:v>40711</c:v>
                </c:pt>
                <c:pt idx="109">
                  <c:v>40712</c:v>
                </c:pt>
                <c:pt idx="110">
                  <c:v>40713</c:v>
                </c:pt>
                <c:pt idx="111">
                  <c:v>40714</c:v>
                </c:pt>
                <c:pt idx="112">
                  <c:v>40715</c:v>
                </c:pt>
                <c:pt idx="113">
                  <c:v>40716</c:v>
                </c:pt>
                <c:pt idx="114">
                  <c:v>40717</c:v>
                </c:pt>
                <c:pt idx="115">
                  <c:v>40718</c:v>
                </c:pt>
                <c:pt idx="116">
                  <c:v>40719</c:v>
                </c:pt>
                <c:pt idx="117">
                  <c:v>40720</c:v>
                </c:pt>
                <c:pt idx="118">
                  <c:v>40721</c:v>
                </c:pt>
                <c:pt idx="119">
                  <c:v>40722</c:v>
                </c:pt>
                <c:pt idx="120">
                  <c:v>40723</c:v>
                </c:pt>
                <c:pt idx="121">
                  <c:v>40724</c:v>
                </c:pt>
                <c:pt idx="122">
                  <c:v>40725</c:v>
                </c:pt>
                <c:pt idx="123">
                  <c:v>40726</c:v>
                </c:pt>
                <c:pt idx="124">
                  <c:v>40727</c:v>
                </c:pt>
                <c:pt idx="125">
                  <c:v>40728</c:v>
                </c:pt>
                <c:pt idx="126">
                  <c:v>40729</c:v>
                </c:pt>
                <c:pt idx="127">
                  <c:v>40730</c:v>
                </c:pt>
                <c:pt idx="128">
                  <c:v>40731</c:v>
                </c:pt>
                <c:pt idx="129">
                  <c:v>40732</c:v>
                </c:pt>
                <c:pt idx="130">
                  <c:v>40733</c:v>
                </c:pt>
                <c:pt idx="131">
                  <c:v>40734</c:v>
                </c:pt>
                <c:pt idx="132">
                  <c:v>40735</c:v>
                </c:pt>
                <c:pt idx="133">
                  <c:v>40736</c:v>
                </c:pt>
                <c:pt idx="134">
                  <c:v>40737</c:v>
                </c:pt>
                <c:pt idx="135">
                  <c:v>40738</c:v>
                </c:pt>
                <c:pt idx="136">
                  <c:v>40739</c:v>
                </c:pt>
                <c:pt idx="137">
                  <c:v>40740</c:v>
                </c:pt>
                <c:pt idx="138">
                  <c:v>40741</c:v>
                </c:pt>
                <c:pt idx="139">
                  <c:v>40742</c:v>
                </c:pt>
                <c:pt idx="140">
                  <c:v>40743</c:v>
                </c:pt>
                <c:pt idx="141">
                  <c:v>40744</c:v>
                </c:pt>
                <c:pt idx="142">
                  <c:v>40745</c:v>
                </c:pt>
                <c:pt idx="143">
                  <c:v>40746</c:v>
                </c:pt>
                <c:pt idx="144">
                  <c:v>40747</c:v>
                </c:pt>
                <c:pt idx="145">
                  <c:v>40748</c:v>
                </c:pt>
                <c:pt idx="146">
                  <c:v>40749</c:v>
                </c:pt>
                <c:pt idx="147">
                  <c:v>40750</c:v>
                </c:pt>
                <c:pt idx="148">
                  <c:v>40751</c:v>
                </c:pt>
                <c:pt idx="149">
                  <c:v>40752</c:v>
                </c:pt>
                <c:pt idx="150">
                  <c:v>40753</c:v>
                </c:pt>
                <c:pt idx="151">
                  <c:v>40754</c:v>
                </c:pt>
                <c:pt idx="152">
                  <c:v>40755</c:v>
                </c:pt>
                <c:pt idx="153">
                  <c:v>40756</c:v>
                </c:pt>
                <c:pt idx="154">
                  <c:v>40757</c:v>
                </c:pt>
                <c:pt idx="155">
                  <c:v>40758</c:v>
                </c:pt>
                <c:pt idx="156">
                  <c:v>40759</c:v>
                </c:pt>
                <c:pt idx="157">
                  <c:v>40760</c:v>
                </c:pt>
                <c:pt idx="158">
                  <c:v>40761</c:v>
                </c:pt>
                <c:pt idx="159">
                  <c:v>40762</c:v>
                </c:pt>
                <c:pt idx="160">
                  <c:v>40763</c:v>
                </c:pt>
                <c:pt idx="161">
                  <c:v>40764</c:v>
                </c:pt>
                <c:pt idx="162">
                  <c:v>40765</c:v>
                </c:pt>
                <c:pt idx="163">
                  <c:v>40766</c:v>
                </c:pt>
                <c:pt idx="164">
                  <c:v>40767</c:v>
                </c:pt>
                <c:pt idx="165">
                  <c:v>40768</c:v>
                </c:pt>
                <c:pt idx="166">
                  <c:v>40769</c:v>
                </c:pt>
                <c:pt idx="167">
                  <c:v>40770</c:v>
                </c:pt>
                <c:pt idx="168">
                  <c:v>40771</c:v>
                </c:pt>
                <c:pt idx="169">
                  <c:v>40772</c:v>
                </c:pt>
                <c:pt idx="170">
                  <c:v>40773</c:v>
                </c:pt>
                <c:pt idx="171">
                  <c:v>40774</c:v>
                </c:pt>
                <c:pt idx="172">
                  <c:v>40775</c:v>
                </c:pt>
                <c:pt idx="173">
                  <c:v>40776</c:v>
                </c:pt>
                <c:pt idx="174">
                  <c:v>40777</c:v>
                </c:pt>
                <c:pt idx="175">
                  <c:v>40778</c:v>
                </c:pt>
                <c:pt idx="176">
                  <c:v>40779</c:v>
                </c:pt>
                <c:pt idx="177">
                  <c:v>40780</c:v>
                </c:pt>
                <c:pt idx="178">
                  <c:v>40781</c:v>
                </c:pt>
                <c:pt idx="179">
                  <c:v>40782</c:v>
                </c:pt>
                <c:pt idx="180">
                  <c:v>40783</c:v>
                </c:pt>
                <c:pt idx="181">
                  <c:v>40784</c:v>
                </c:pt>
                <c:pt idx="182">
                  <c:v>40785</c:v>
                </c:pt>
                <c:pt idx="183">
                  <c:v>40786</c:v>
                </c:pt>
                <c:pt idx="184">
                  <c:v>40787</c:v>
                </c:pt>
                <c:pt idx="185">
                  <c:v>40788</c:v>
                </c:pt>
                <c:pt idx="186">
                  <c:v>40789</c:v>
                </c:pt>
                <c:pt idx="187">
                  <c:v>40790</c:v>
                </c:pt>
                <c:pt idx="188">
                  <c:v>40791</c:v>
                </c:pt>
                <c:pt idx="189">
                  <c:v>40792</c:v>
                </c:pt>
                <c:pt idx="190">
                  <c:v>40793</c:v>
                </c:pt>
                <c:pt idx="191">
                  <c:v>40794</c:v>
                </c:pt>
                <c:pt idx="192">
                  <c:v>40795</c:v>
                </c:pt>
                <c:pt idx="193">
                  <c:v>40796</c:v>
                </c:pt>
                <c:pt idx="194">
                  <c:v>40797</c:v>
                </c:pt>
                <c:pt idx="195">
                  <c:v>40798</c:v>
                </c:pt>
                <c:pt idx="196">
                  <c:v>40799</c:v>
                </c:pt>
                <c:pt idx="197">
                  <c:v>40800</c:v>
                </c:pt>
                <c:pt idx="198">
                  <c:v>40801</c:v>
                </c:pt>
                <c:pt idx="199">
                  <c:v>40802</c:v>
                </c:pt>
                <c:pt idx="200">
                  <c:v>40803</c:v>
                </c:pt>
                <c:pt idx="201">
                  <c:v>40804</c:v>
                </c:pt>
                <c:pt idx="202">
                  <c:v>40805</c:v>
                </c:pt>
                <c:pt idx="203">
                  <c:v>40806</c:v>
                </c:pt>
                <c:pt idx="204">
                  <c:v>40807</c:v>
                </c:pt>
                <c:pt idx="205">
                  <c:v>40808</c:v>
                </c:pt>
                <c:pt idx="206">
                  <c:v>40809</c:v>
                </c:pt>
                <c:pt idx="207">
                  <c:v>40810</c:v>
                </c:pt>
                <c:pt idx="208">
                  <c:v>40811</c:v>
                </c:pt>
                <c:pt idx="209">
                  <c:v>40812</c:v>
                </c:pt>
                <c:pt idx="210">
                  <c:v>40813</c:v>
                </c:pt>
                <c:pt idx="211">
                  <c:v>40814</c:v>
                </c:pt>
                <c:pt idx="212">
                  <c:v>40815</c:v>
                </c:pt>
                <c:pt idx="213">
                  <c:v>40816</c:v>
                </c:pt>
              </c:numCache>
            </c:numRef>
          </c:cat>
          <c:val>
            <c:numRef>
              <c:f>Sheet5!$U$2:$U$215</c:f>
              <c:numCache>
                <c:formatCode>General</c:formatCode>
                <c:ptCount val="214"/>
                <c:pt idx="0">
                  <c:v>6.51</c:v>
                </c:pt>
                <c:pt idx="1">
                  <c:v>6.51</c:v>
                </c:pt>
                <c:pt idx="2">
                  <c:v>6.37</c:v>
                </c:pt>
                <c:pt idx="3">
                  <c:v>6.37</c:v>
                </c:pt>
                <c:pt idx="4">
                  <c:v>6.37</c:v>
                </c:pt>
                <c:pt idx="5">
                  <c:v>6.51</c:v>
                </c:pt>
                <c:pt idx="6">
                  <c:v>6.6499999999999995</c:v>
                </c:pt>
                <c:pt idx="7">
                  <c:v>6.6499999999999995</c:v>
                </c:pt>
                <c:pt idx="8">
                  <c:v>6.6499999999999995</c:v>
                </c:pt>
                <c:pt idx="9">
                  <c:v>6.6499999999999995</c:v>
                </c:pt>
                <c:pt idx="10">
                  <c:v>6.6499999999999995</c:v>
                </c:pt>
                <c:pt idx="11">
                  <c:v>6.6499999999999995</c:v>
                </c:pt>
                <c:pt idx="12">
                  <c:v>6.51</c:v>
                </c:pt>
                <c:pt idx="13">
                  <c:v>6.37</c:v>
                </c:pt>
                <c:pt idx="14">
                  <c:v>6.37</c:v>
                </c:pt>
                <c:pt idx="15">
                  <c:v>6.51</c:v>
                </c:pt>
                <c:pt idx="16">
                  <c:v>6.6499999999999995</c:v>
                </c:pt>
                <c:pt idx="17">
                  <c:v>6.6499999999999995</c:v>
                </c:pt>
                <c:pt idx="18">
                  <c:v>6.6499999999999995</c:v>
                </c:pt>
                <c:pt idx="19">
                  <c:v>6.6499999999999995</c:v>
                </c:pt>
                <c:pt idx="20">
                  <c:v>6.8</c:v>
                </c:pt>
                <c:pt idx="21">
                  <c:v>6.8</c:v>
                </c:pt>
                <c:pt idx="22">
                  <c:v>6.8</c:v>
                </c:pt>
                <c:pt idx="23">
                  <c:v>6.8</c:v>
                </c:pt>
                <c:pt idx="24">
                  <c:v>6.94</c:v>
                </c:pt>
                <c:pt idx="25">
                  <c:v>7.22</c:v>
                </c:pt>
                <c:pt idx="26">
                  <c:v>7.22</c:v>
                </c:pt>
                <c:pt idx="27">
                  <c:v>7.3599999999999985</c:v>
                </c:pt>
                <c:pt idx="28">
                  <c:v>7.3599999999999985</c:v>
                </c:pt>
                <c:pt idx="29">
                  <c:v>7.9300000000000024</c:v>
                </c:pt>
                <c:pt idx="30">
                  <c:v>8.6399999999999988</c:v>
                </c:pt>
                <c:pt idx="31">
                  <c:v>10.5</c:v>
                </c:pt>
                <c:pt idx="32">
                  <c:v>14.6</c:v>
                </c:pt>
                <c:pt idx="33">
                  <c:v>21.8</c:v>
                </c:pt>
                <c:pt idx="34">
                  <c:v>46.7</c:v>
                </c:pt>
                <c:pt idx="35">
                  <c:v>53.5</c:v>
                </c:pt>
                <c:pt idx="36">
                  <c:v>59.2</c:v>
                </c:pt>
                <c:pt idx="37">
                  <c:v>69.400000000000006</c:v>
                </c:pt>
                <c:pt idx="38">
                  <c:v>84.1</c:v>
                </c:pt>
                <c:pt idx="39">
                  <c:v>87.8</c:v>
                </c:pt>
                <c:pt idx="40">
                  <c:v>78.7</c:v>
                </c:pt>
                <c:pt idx="41">
                  <c:v>75.599999999999994</c:v>
                </c:pt>
                <c:pt idx="42">
                  <c:v>72.8</c:v>
                </c:pt>
                <c:pt idx="43">
                  <c:v>74.2</c:v>
                </c:pt>
                <c:pt idx="44">
                  <c:v>77.900000000000006</c:v>
                </c:pt>
                <c:pt idx="45">
                  <c:v>84.4</c:v>
                </c:pt>
                <c:pt idx="46">
                  <c:v>86.4</c:v>
                </c:pt>
                <c:pt idx="47">
                  <c:v>87.8</c:v>
                </c:pt>
                <c:pt idx="48">
                  <c:v>86.1</c:v>
                </c:pt>
                <c:pt idx="49">
                  <c:v>83.5</c:v>
                </c:pt>
                <c:pt idx="50">
                  <c:v>89.5</c:v>
                </c:pt>
                <c:pt idx="51">
                  <c:v>98.8</c:v>
                </c:pt>
                <c:pt idx="52">
                  <c:v>102</c:v>
                </c:pt>
                <c:pt idx="53">
                  <c:v>98.8</c:v>
                </c:pt>
                <c:pt idx="54">
                  <c:v>97.1</c:v>
                </c:pt>
                <c:pt idx="55">
                  <c:v>94.3</c:v>
                </c:pt>
                <c:pt idx="56">
                  <c:v>88.6</c:v>
                </c:pt>
                <c:pt idx="57">
                  <c:v>83.8</c:v>
                </c:pt>
                <c:pt idx="58">
                  <c:v>79.599999999999994</c:v>
                </c:pt>
                <c:pt idx="59">
                  <c:v>77.3</c:v>
                </c:pt>
                <c:pt idx="60">
                  <c:v>75.3</c:v>
                </c:pt>
                <c:pt idx="61">
                  <c:v>72.8</c:v>
                </c:pt>
                <c:pt idx="62">
                  <c:v>72.2</c:v>
                </c:pt>
                <c:pt idx="63">
                  <c:v>74.8</c:v>
                </c:pt>
                <c:pt idx="64">
                  <c:v>91.2</c:v>
                </c:pt>
                <c:pt idx="65">
                  <c:v>150</c:v>
                </c:pt>
                <c:pt idx="66">
                  <c:v>167</c:v>
                </c:pt>
                <c:pt idx="67">
                  <c:v>150</c:v>
                </c:pt>
                <c:pt idx="68">
                  <c:v>154</c:v>
                </c:pt>
                <c:pt idx="69">
                  <c:v>180</c:v>
                </c:pt>
                <c:pt idx="70">
                  <c:v>239</c:v>
                </c:pt>
                <c:pt idx="71">
                  <c:v>251</c:v>
                </c:pt>
                <c:pt idx="72">
                  <c:v>245</c:v>
                </c:pt>
                <c:pt idx="73">
                  <c:v>225</c:v>
                </c:pt>
                <c:pt idx="74">
                  <c:v>210</c:v>
                </c:pt>
                <c:pt idx="75">
                  <c:v>200</c:v>
                </c:pt>
                <c:pt idx="76">
                  <c:v>180</c:v>
                </c:pt>
                <c:pt idx="77">
                  <c:v>167</c:v>
                </c:pt>
                <c:pt idx="78">
                  <c:v>154</c:v>
                </c:pt>
                <c:pt idx="79">
                  <c:v>142</c:v>
                </c:pt>
                <c:pt idx="80">
                  <c:v>129</c:v>
                </c:pt>
                <c:pt idx="81">
                  <c:v>122</c:v>
                </c:pt>
                <c:pt idx="82">
                  <c:v>115</c:v>
                </c:pt>
                <c:pt idx="83">
                  <c:v>112</c:v>
                </c:pt>
                <c:pt idx="84">
                  <c:v>109</c:v>
                </c:pt>
                <c:pt idx="85">
                  <c:v>103</c:v>
                </c:pt>
                <c:pt idx="86">
                  <c:v>103</c:v>
                </c:pt>
                <c:pt idx="87">
                  <c:v>100</c:v>
                </c:pt>
                <c:pt idx="88">
                  <c:v>95.4</c:v>
                </c:pt>
                <c:pt idx="89">
                  <c:v>93.2</c:v>
                </c:pt>
                <c:pt idx="90">
                  <c:v>90</c:v>
                </c:pt>
                <c:pt idx="91">
                  <c:v>87.8</c:v>
                </c:pt>
                <c:pt idx="92">
                  <c:v>81.8</c:v>
                </c:pt>
                <c:pt idx="93">
                  <c:v>78.400000000000006</c:v>
                </c:pt>
                <c:pt idx="94">
                  <c:v>79.3</c:v>
                </c:pt>
                <c:pt idx="95">
                  <c:v>77.900000000000006</c:v>
                </c:pt>
                <c:pt idx="96">
                  <c:v>77.3</c:v>
                </c:pt>
                <c:pt idx="97">
                  <c:v>75.900000000000006</c:v>
                </c:pt>
                <c:pt idx="98">
                  <c:v>75</c:v>
                </c:pt>
                <c:pt idx="99">
                  <c:v>74.2</c:v>
                </c:pt>
                <c:pt idx="100">
                  <c:v>72.8</c:v>
                </c:pt>
                <c:pt idx="101">
                  <c:v>71.900000000000006</c:v>
                </c:pt>
                <c:pt idx="102">
                  <c:v>69.7</c:v>
                </c:pt>
                <c:pt idx="103">
                  <c:v>68.5</c:v>
                </c:pt>
                <c:pt idx="104">
                  <c:v>68</c:v>
                </c:pt>
                <c:pt idx="105">
                  <c:v>66.5</c:v>
                </c:pt>
                <c:pt idx="106">
                  <c:v>65.400000000000006</c:v>
                </c:pt>
                <c:pt idx="107">
                  <c:v>64.8</c:v>
                </c:pt>
                <c:pt idx="108">
                  <c:v>68.8</c:v>
                </c:pt>
                <c:pt idx="109">
                  <c:v>74.2</c:v>
                </c:pt>
                <c:pt idx="110">
                  <c:v>78.400000000000006</c:v>
                </c:pt>
                <c:pt idx="111">
                  <c:v>75</c:v>
                </c:pt>
                <c:pt idx="112">
                  <c:v>69.099999999999994</c:v>
                </c:pt>
                <c:pt idx="113">
                  <c:v>65.400000000000006</c:v>
                </c:pt>
                <c:pt idx="114">
                  <c:v>61.7</c:v>
                </c:pt>
                <c:pt idx="115">
                  <c:v>59.2</c:v>
                </c:pt>
                <c:pt idx="116">
                  <c:v>56.6</c:v>
                </c:pt>
                <c:pt idx="117">
                  <c:v>55.5</c:v>
                </c:pt>
                <c:pt idx="118">
                  <c:v>56.1</c:v>
                </c:pt>
                <c:pt idx="119">
                  <c:v>57.8</c:v>
                </c:pt>
                <c:pt idx="120">
                  <c:v>57.2</c:v>
                </c:pt>
                <c:pt idx="121">
                  <c:v>54.9</c:v>
                </c:pt>
                <c:pt idx="122">
                  <c:v>53.8</c:v>
                </c:pt>
                <c:pt idx="123">
                  <c:v>53.8</c:v>
                </c:pt>
                <c:pt idx="124">
                  <c:v>52.7</c:v>
                </c:pt>
                <c:pt idx="125">
                  <c:v>51.8</c:v>
                </c:pt>
                <c:pt idx="126">
                  <c:v>52.1</c:v>
                </c:pt>
                <c:pt idx="127">
                  <c:v>52.4</c:v>
                </c:pt>
                <c:pt idx="128">
                  <c:v>53</c:v>
                </c:pt>
                <c:pt idx="129">
                  <c:v>53.2</c:v>
                </c:pt>
                <c:pt idx="130">
                  <c:v>52.1</c:v>
                </c:pt>
                <c:pt idx="131">
                  <c:v>51.5</c:v>
                </c:pt>
                <c:pt idx="132">
                  <c:v>50.4</c:v>
                </c:pt>
                <c:pt idx="133">
                  <c:v>49.8</c:v>
                </c:pt>
                <c:pt idx="134">
                  <c:v>50.1</c:v>
                </c:pt>
                <c:pt idx="135">
                  <c:v>49.6</c:v>
                </c:pt>
                <c:pt idx="136">
                  <c:v>49.8</c:v>
                </c:pt>
                <c:pt idx="137">
                  <c:v>49.8</c:v>
                </c:pt>
                <c:pt idx="138">
                  <c:v>50.1</c:v>
                </c:pt>
                <c:pt idx="139">
                  <c:v>50.4</c:v>
                </c:pt>
                <c:pt idx="140">
                  <c:v>51.3</c:v>
                </c:pt>
                <c:pt idx="141">
                  <c:v>51.8</c:v>
                </c:pt>
                <c:pt idx="142">
                  <c:v>53.2</c:v>
                </c:pt>
                <c:pt idx="143">
                  <c:v>53.8</c:v>
                </c:pt>
                <c:pt idx="144">
                  <c:v>53.2</c:v>
                </c:pt>
                <c:pt idx="145">
                  <c:v>53.2</c:v>
                </c:pt>
                <c:pt idx="146">
                  <c:v>53.2</c:v>
                </c:pt>
                <c:pt idx="147">
                  <c:v>53</c:v>
                </c:pt>
                <c:pt idx="148">
                  <c:v>52.4</c:v>
                </c:pt>
                <c:pt idx="149">
                  <c:v>52.1</c:v>
                </c:pt>
                <c:pt idx="150">
                  <c:v>51.8</c:v>
                </c:pt>
                <c:pt idx="151">
                  <c:v>51</c:v>
                </c:pt>
                <c:pt idx="152">
                  <c:v>49.8</c:v>
                </c:pt>
                <c:pt idx="153">
                  <c:v>49</c:v>
                </c:pt>
                <c:pt idx="154">
                  <c:v>48.1</c:v>
                </c:pt>
                <c:pt idx="155">
                  <c:v>47.9</c:v>
                </c:pt>
                <c:pt idx="156">
                  <c:v>47.3</c:v>
                </c:pt>
                <c:pt idx="157">
                  <c:v>46.4</c:v>
                </c:pt>
                <c:pt idx="158">
                  <c:v>45.3</c:v>
                </c:pt>
                <c:pt idx="159">
                  <c:v>44.2</c:v>
                </c:pt>
                <c:pt idx="160">
                  <c:v>43.3</c:v>
                </c:pt>
                <c:pt idx="161">
                  <c:v>42.2</c:v>
                </c:pt>
                <c:pt idx="162">
                  <c:v>41.3</c:v>
                </c:pt>
                <c:pt idx="163">
                  <c:v>40.5</c:v>
                </c:pt>
                <c:pt idx="164">
                  <c:v>39.9</c:v>
                </c:pt>
                <c:pt idx="165">
                  <c:v>39.1</c:v>
                </c:pt>
                <c:pt idx="166">
                  <c:v>39.9</c:v>
                </c:pt>
                <c:pt idx="167">
                  <c:v>38.800000000000004</c:v>
                </c:pt>
                <c:pt idx="168">
                  <c:v>38.5</c:v>
                </c:pt>
                <c:pt idx="169">
                  <c:v>37.700000000000003</c:v>
                </c:pt>
                <c:pt idx="170">
                  <c:v>36.5</c:v>
                </c:pt>
                <c:pt idx="171">
                  <c:v>35.700000000000003</c:v>
                </c:pt>
                <c:pt idx="172">
                  <c:v>35.4</c:v>
                </c:pt>
                <c:pt idx="173">
                  <c:v>34.300000000000004</c:v>
                </c:pt>
                <c:pt idx="174">
                  <c:v>33.4</c:v>
                </c:pt>
                <c:pt idx="175">
                  <c:v>32.800000000000004</c:v>
                </c:pt>
                <c:pt idx="176">
                  <c:v>32.6</c:v>
                </c:pt>
                <c:pt idx="177">
                  <c:v>32</c:v>
                </c:pt>
                <c:pt idx="178">
                  <c:v>32</c:v>
                </c:pt>
                <c:pt idx="179">
                  <c:v>31.4</c:v>
                </c:pt>
                <c:pt idx="180">
                  <c:v>30.9</c:v>
                </c:pt>
                <c:pt idx="181">
                  <c:v>30.6</c:v>
                </c:pt>
                <c:pt idx="182">
                  <c:v>30</c:v>
                </c:pt>
                <c:pt idx="183">
                  <c:v>29.7</c:v>
                </c:pt>
                <c:pt idx="184">
                  <c:v>29.2</c:v>
                </c:pt>
                <c:pt idx="185">
                  <c:v>29.2</c:v>
                </c:pt>
                <c:pt idx="186">
                  <c:v>28.9</c:v>
                </c:pt>
                <c:pt idx="187">
                  <c:v>28.6</c:v>
                </c:pt>
                <c:pt idx="188">
                  <c:v>28.6</c:v>
                </c:pt>
                <c:pt idx="189">
                  <c:v>28.3</c:v>
                </c:pt>
                <c:pt idx="190">
                  <c:v>28.3</c:v>
                </c:pt>
                <c:pt idx="191">
                  <c:v>28.3</c:v>
                </c:pt>
                <c:pt idx="192">
                  <c:v>28.2</c:v>
                </c:pt>
                <c:pt idx="193">
                  <c:v>28</c:v>
                </c:pt>
                <c:pt idx="194">
                  <c:v>27.7</c:v>
                </c:pt>
                <c:pt idx="195">
                  <c:v>27.6</c:v>
                </c:pt>
                <c:pt idx="196">
                  <c:v>27.3</c:v>
                </c:pt>
                <c:pt idx="197">
                  <c:v>27</c:v>
                </c:pt>
                <c:pt idx="198">
                  <c:v>26.7</c:v>
                </c:pt>
                <c:pt idx="199">
                  <c:v>26.5</c:v>
                </c:pt>
                <c:pt idx="200">
                  <c:v>26.3</c:v>
                </c:pt>
                <c:pt idx="201">
                  <c:v>26.1</c:v>
                </c:pt>
                <c:pt idx="202">
                  <c:v>25.8</c:v>
                </c:pt>
                <c:pt idx="203">
                  <c:v>25.9</c:v>
                </c:pt>
                <c:pt idx="204">
                  <c:v>26.6</c:v>
                </c:pt>
                <c:pt idx="205">
                  <c:v>27.6</c:v>
                </c:pt>
                <c:pt idx="206">
                  <c:v>28.6</c:v>
                </c:pt>
                <c:pt idx="207">
                  <c:v>28.3</c:v>
                </c:pt>
                <c:pt idx="208">
                  <c:v>27.6</c:v>
                </c:pt>
                <c:pt idx="209">
                  <c:v>27.1</c:v>
                </c:pt>
                <c:pt idx="210">
                  <c:v>26.5</c:v>
                </c:pt>
                <c:pt idx="211">
                  <c:v>26.1</c:v>
                </c:pt>
                <c:pt idx="212">
                  <c:v>25.7</c:v>
                </c:pt>
                <c:pt idx="213">
                  <c:v>25.4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Sheet5!$V$1</c:f>
              <c:strCache>
                <c:ptCount val="1"/>
                <c:pt idx="0">
                  <c:v>1974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Sheet5!$T$2:$T$215</c:f>
              <c:numCache>
                <c:formatCode>dd\-mmm\-yy</c:formatCode>
                <c:ptCount val="214"/>
                <c:pt idx="0">
                  <c:v>40603</c:v>
                </c:pt>
                <c:pt idx="1">
                  <c:v>40604</c:v>
                </c:pt>
                <c:pt idx="2">
                  <c:v>40605</c:v>
                </c:pt>
                <c:pt idx="3">
                  <c:v>40606</c:v>
                </c:pt>
                <c:pt idx="4">
                  <c:v>40607</c:v>
                </c:pt>
                <c:pt idx="5">
                  <c:v>40608</c:v>
                </c:pt>
                <c:pt idx="6">
                  <c:v>40609</c:v>
                </c:pt>
                <c:pt idx="7">
                  <c:v>40610</c:v>
                </c:pt>
                <c:pt idx="8">
                  <c:v>40611</c:v>
                </c:pt>
                <c:pt idx="9">
                  <c:v>40612</c:v>
                </c:pt>
                <c:pt idx="10">
                  <c:v>40613</c:v>
                </c:pt>
                <c:pt idx="11">
                  <c:v>40614</c:v>
                </c:pt>
                <c:pt idx="12">
                  <c:v>40615</c:v>
                </c:pt>
                <c:pt idx="13">
                  <c:v>40616</c:v>
                </c:pt>
                <c:pt idx="14">
                  <c:v>40617</c:v>
                </c:pt>
                <c:pt idx="15">
                  <c:v>40618</c:v>
                </c:pt>
                <c:pt idx="16">
                  <c:v>40619</c:v>
                </c:pt>
                <c:pt idx="17">
                  <c:v>40620</c:v>
                </c:pt>
                <c:pt idx="18">
                  <c:v>40621</c:v>
                </c:pt>
                <c:pt idx="19">
                  <c:v>40622</c:v>
                </c:pt>
                <c:pt idx="20">
                  <c:v>40623</c:v>
                </c:pt>
                <c:pt idx="21">
                  <c:v>40624</c:v>
                </c:pt>
                <c:pt idx="22">
                  <c:v>40625</c:v>
                </c:pt>
                <c:pt idx="23">
                  <c:v>40626</c:v>
                </c:pt>
                <c:pt idx="24">
                  <c:v>40627</c:v>
                </c:pt>
                <c:pt idx="25">
                  <c:v>40628</c:v>
                </c:pt>
                <c:pt idx="26">
                  <c:v>40629</c:v>
                </c:pt>
                <c:pt idx="27">
                  <c:v>40630</c:v>
                </c:pt>
                <c:pt idx="28">
                  <c:v>40631</c:v>
                </c:pt>
                <c:pt idx="29">
                  <c:v>40632</c:v>
                </c:pt>
                <c:pt idx="30">
                  <c:v>40633</c:v>
                </c:pt>
                <c:pt idx="31">
                  <c:v>40634</c:v>
                </c:pt>
                <c:pt idx="32">
                  <c:v>40635</c:v>
                </c:pt>
                <c:pt idx="33">
                  <c:v>40636</c:v>
                </c:pt>
                <c:pt idx="34">
                  <c:v>40637</c:v>
                </c:pt>
                <c:pt idx="35">
                  <c:v>40638</c:v>
                </c:pt>
                <c:pt idx="36">
                  <c:v>40639</c:v>
                </c:pt>
                <c:pt idx="37">
                  <c:v>40640</c:v>
                </c:pt>
                <c:pt idx="38">
                  <c:v>40641</c:v>
                </c:pt>
                <c:pt idx="39">
                  <c:v>40642</c:v>
                </c:pt>
                <c:pt idx="40">
                  <c:v>40643</c:v>
                </c:pt>
                <c:pt idx="41">
                  <c:v>40644</c:v>
                </c:pt>
                <c:pt idx="42">
                  <c:v>40645</c:v>
                </c:pt>
                <c:pt idx="43">
                  <c:v>40646</c:v>
                </c:pt>
                <c:pt idx="44">
                  <c:v>40647</c:v>
                </c:pt>
                <c:pt idx="45">
                  <c:v>40648</c:v>
                </c:pt>
                <c:pt idx="46">
                  <c:v>40649</c:v>
                </c:pt>
                <c:pt idx="47">
                  <c:v>40650</c:v>
                </c:pt>
                <c:pt idx="48">
                  <c:v>40651</c:v>
                </c:pt>
                <c:pt idx="49">
                  <c:v>40652</c:v>
                </c:pt>
                <c:pt idx="50">
                  <c:v>40653</c:v>
                </c:pt>
                <c:pt idx="51">
                  <c:v>40654</c:v>
                </c:pt>
                <c:pt idx="52">
                  <c:v>40655</c:v>
                </c:pt>
                <c:pt idx="53">
                  <c:v>40656</c:v>
                </c:pt>
                <c:pt idx="54">
                  <c:v>40657</c:v>
                </c:pt>
                <c:pt idx="55">
                  <c:v>40658</c:v>
                </c:pt>
                <c:pt idx="56">
                  <c:v>40659</c:v>
                </c:pt>
                <c:pt idx="57">
                  <c:v>40660</c:v>
                </c:pt>
                <c:pt idx="58">
                  <c:v>40661</c:v>
                </c:pt>
                <c:pt idx="59">
                  <c:v>40662</c:v>
                </c:pt>
                <c:pt idx="60">
                  <c:v>40663</c:v>
                </c:pt>
                <c:pt idx="61">
                  <c:v>40664</c:v>
                </c:pt>
                <c:pt idx="62">
                  <c:v>40665</c:v>
                </c:pt>
                <c:pt idx="63">
                  <c:v>40666</c:v>
                </c:pt>
                <c:pt idx="64">
                  <c:v>40667</c:v>
                </c:pt>
                <c:pt idx="65">
                  <c:v>40668</c:v>
                </c:pt>
                <c:pt idx="66">
                  <c:v>40669</c:v>
                </c:pt>
                <c:pt idx="67">
                  <c:v>40670</c:v>
                </c:pt>
                <c:pt idx="68">
                  <c:v>40671</c:v>
                </c:pt>
                <c:pt idx="69">
                  <c:v>40672</c:v>
                </c:pt>
                <c:pt idx="70">
                  <c:v>40673</c:v>
                </c:pt>
                <c:pt idx="71">
                  <c:v>40674</c:v>
                </c:pt>
                <c:pt idx="72">
                  <c:v>40675</c:v>
                </c:pt>
                <c:pt idx="73">
                  <c:v>40676</c:v>
                </c:pt>
                <c:pt idx="74">
                  <c:v>40677</c:v>
                </c:pt>
                <c:pt idx="75">
                  <c:v>40678</c:v>
                </c:pt>
                <c:pt idx="76">
                  <c:v>40679</c:v>
                </c:pt>
                <c:pt idx="77">
                  <c:v>40680</c:v>
                </c:pt>
                <c:pt idx="78">
                  <c:v>40681</c:v>
                </c:pt>
                <c:pt idx="79">
                  <c:v>40682</c:v>
                </c:pt>
                <c:pt idx="80">
                  <c:v>40683</c:v>
                </c:pt>
                <c:pt idx="81">
                  <c:v>40684</c:v>
                </c:pt>
                <c:pt idx="82">
                  <c:v>40685</c:v>
                </c:pt>
                <c:pt idx="83">
                  <c:v>40686</c:v>
                </c:pt>
                <c:pt idx="84">
                  <c:v>40687</c:v>
                </c:pt>
                <c:pt idx="85">
                  <c:v>40688</c:v>
                </c:pt>
                <c:pt idx="86">
                  <c:v>40689</c:v>
                </c:pt>
                <c:pt idx="87">
                  <c:v>40690</c:v>
                </c:pt>
                <c:pt idx="88">
                  <c:v>40691</c:v>
                </c:pt>
                <c:pt idx="89">
                  <c:v>40692</c:v>
                </c:pt>
                <c:pt idx="90">
                  <c:v>40693</c:v>
                </c:pt>
                <c:pt idx="91">
                  <c:v>40694</c:v>
                </c:pt>
                <c:pt idx="92">
                  <c:v>40695</c:v>
                </c:pt>
                <c:pt idx="93">
                  <c:v>40696</c:v>
                </c:pt>
                <c:pt idx="94">
                  <c:v>40697</c:v>
                </c:pt>
                <c:pt idx="95">
                  <c:v>40698</c:v>
                </c:pt>
                <c:pt idx="96">
                  <c:v>40699</c:v>
                </c:pt>
                <c:pt idx="97">
                  <c:v>40700</c:v>
                </c:pt>
                <c:pt idx="98">
                  <c:v>40701</c:v>
                </c:pt>
                <c:pt idx="99">
                  <c:v>40702</c:v>
                </c:pt>
                <c:pt idx="100">
                  <c:v>40703</c:v>
                </c:pt>
                <c:pt idx="101">
                  <c:v>40704</c:v>
                </c:pt>
                <c:pt idx="102">
                  <c:v>40705</c:v>
                </c:pt>
                <c:pt idx="103">
                  <c:v>40706</c:v>
                </c:pt>
                <c:pt idx="104">
                  <c:v>40707</c:v>
                </c:pt>
                <c:pt idx="105">
                  <c:v>40708</c:v>
                </c:pt>
                <c:pt idx="106">
                  <c:v>40709</c:v>
                </c:pt>
                <c:pt idx="107">
                  <c:v>40710</c:v>
                </c:pt>
                <c:pt idx="108">
                  <c:v>40711</c:v>
                </c:pt>
                <c:pt idx="109">
                  <c:v>40712</c:v>
                </c:pt>
                <c:pt idx="110">
                  <c:v>40713</c:v>
                </c:pt>
                <c:pt idx="111">
                  <c:v>40714</c:v>
                </c:pt>
                <c:pt idx="112">
                  <c:v>40715</c:v>
                </c:pt>
                <c:pt idx="113">
                  <c:v>40716</c:v>
                </c:pt>
                <c:pt idx="114">
                  <c:v>40717</c:v>
                </c:pt>
                <c:pt idx="115">
                  <c:v>40718</c:v>
                </c:pt>
                <c:pt idx="116">
                  <c:v>40719</c:v>
                </c:pt>
                <c:pt idx="117">
                  <c:v>40720</c:v>
                </c:pt>
                <c:pt idx="118">
                  <c:v>40721</c:v>
                </c:pt>
                <c:pt idx="119">
                  <c:v>40722</c:v>
                </c:pt>
                <c:pt idx="120">
                  <c:v>40723</c:v>
                </c:pt>
                <c:pt idx="121">
                  <c:v>40724</c:v>
                </c:pt>
                <c:pt idx="122">
                  <c:v>40725</c:v>
                </c:pt>
                <c:pt idx="123">
                  <c:v>40726</c:v>
                </c:pt>
                <c:pt idx="124">
                  <c:v>40727</c:v>
                </c:pt>
                <c:pt idx="125">
                  <c:v>40728</c:v>
                </c:pt>
                <c:pt idx="126">
                  <c:v>40729</c:v>
                </c:pt>
                <c:pt idx="127">
                  <c:v>40730</c:v>
                </c:pt>
                <c:pt idx="128">
                  <c:v>40731</c:v>
                </c:pt>
                <c:pt idx="129">
                  <c:v>40732</c:v>
                </c:pt>
                <c:pt idx="130">
                  <c:v>40733</c:v>
                </c:pt>
                <c:pt idx="131">
                  <c:v>40734</c:v>
                </c:pt>
                <c:pt idx="132">
                  <c:v>40735</c:v>
                </c:pt>
                <c:pt idx="133">
                  <c:v>40736</c:v>
                </c:pt>
                <c:pt idx="134">
                  <c:v>40737</c:v>
                </c:pt>
                <c:pt idx="135">
                  <c:v>40738</c:v>
                </c:pt>
                <c:pt idx="136">
                  <c:v>40739</c:v>
                </c:pt>
                <c:pt idx="137">
                  <c:v>40740</c:v>
                </c:pt>
                <c:pt idx="138">
                  <c:v>40741</c:v>
                </c:pt>
                <c:pt idx="139">
                  <c:v>40742</c:v>
                </c:pt>
                <c:pt idx="140">
                  <c:v>40743</c:v>
                </c:pt>
                <c:pt idx="141">
                  <c:v>40744</c:v>
                </c:pt>
                <c:pt idx="142">
                  <c:v>40745</c:v>
                </c:pt>
                <c:pt idx="143">
                  <c:v>40746</c:v>
                </c:pt>
                <c:pt idx="144">
                  <c:v>40747</c:v>
                </c:pt>
                <c:pt idx="145">
                  <c:v>40748</c:v>
                </c:pt>
                <c:pt idx="146">
                  <c:v>40749</c:v>
                </c:pt>
                <c:pt idx="147">
                  <c:v>40750</c:v>
                </c:pt>
                <c:pt idx="148">
                  <c:v>40751</c:v>
                </c:pt>
                <c:pt idx="149">
                  <c:v>40752</c:v>
                </c:pt>
                <c:pt idx="150">
                  <c:v>40753</c:v>
                </c:pt>
                <c:pt idx="151">
                  <c:v>40754</c:v>
                </c:pt>
                <c:pt idx="152">
                  <c:v>40755</c:v>
                </c:pt>
                <c:pt idx="153">
                  <c:v>40756</c:v>
                </c:pt>
                <c:pt idx="154">
                  <c:v>40757</c:v>
                </c:pt>
                <c:pt idx="155">
                  <c:v>40758</c:v>
                </c:pt>
                <c:pt idx="156">
                  <c:v>40759</c:v>
                </c:pt>
                <c:pt idx="157">
                  <c:v>40760</c:v>
                </c:pt>
                <c:pt idx="158">
                  <c:v>40761</c:v>
                </c:pt>
                <c:pt idx="159">
                  <c:v>40762</c:v>
                </c:pt>
                <c:pt idx="160">
                  <c:v>40763</c:v>
                </c:pt>
                <c:pt idx="161">
                  <c:v>40764</c:v>
                </c:pt>
                <c:pt idx="162">
                  <c:v>40765</c:v>
                </c:pt>
                <c:pt idx="163">
                  <c:v>40766</c:v>
                </c:pt>
                <c:pt idx="164">
                  <c:v>40767</c:v>
                </c:pt>
                <c:pt idx="165">
                  <c:v>40768</c:v>
                </c:pt>
                <c:pt idx="166">
                  <c:v>40769</c:v>
                </c:pt>
                <c:pt idx="167">
                  <c:v>40770</c:v>
                </c:pt>
                <c:pt idx="168">
                  <c:v>40771</c:v>
                </c:pt>
                <c:pt idx="169">
                  <c:v>40772</c:v>
                </c:pt>
                <c:pt idx="170">
                  <c:v>40773</c:v>
                </c:pt>
                <c:pt idx="171">
                  <c:v>40774</c:v>
                </c:pt>
                <c:pt idx="172">
                  <c:v>40775</c:v>
                </c:pt>
                <c:pt idx="173">
                  <c:v>40776</c:v>
                </c:pt>
                <c:pt idx="174">
                  <c:v>40777</c:v>
                </c:pt>
                <c:pt idx="175">
                  <c:v>40778</c:v>
                </c:pt>
                <c:pt idx="176">
                  <c:v>40779</c:v>
                </c:pt>
                <c:pt idx="177">
                  <c:v>40780</c:v>
                </c:pt>
                <c:pt idx="178">
                  <c:v>40781</c:v>
                </c:pt>
                <c:pt idx="179">
                  <c:v>40782</c:v>
                </c:pt>
                <c:pt idx="180">
                  <c:v>40783</c:v>
                </c:pt>
                <c:pt idx="181">
                  <c:v>40784</c:v>
                </c:pt>
                <c:pt idx="182">
                  <c:v>40785</c:v>
                </c:pt>
                <c:pt idx="183">
                  <c:v>40786</c:v>
                </c:pt>
                <c:pt idx="184">
                  <c:v>40787</c:v>
                </c:pt>
                <c:pt idx="185">
                  <c:v>40788</c:v>
                </c:pt>
                <c:pt idx="186">
                  <c:v>40789</c:v>
                </c:pt>
                <c:pt idx="187">
                  <c:v>40790</c:v>
                </c:pt>
                <c:pt idx="188">
                  <c:v>40791</c:v>
                </c:pt>
                <c:pt idx="189">
                  <c:v>40792</c:v>
                </c:pt>
                <c:pt idx="190">
                  <c:v>40793</c:v>
                </c:pt>
                <c:pt idx="191">
                  <c:v>40794</c:v>
                </c:pt>
                <c:pt idx="192">
                  <c:v>40795</c:v>
                </c:pt>
                <c:pt idx="193">
                  <c:v>40796</c:v>
                </c:pt>
                <c:pt idx="194">
                  <c:v>40797</c:v>
                </c:pt>
                <c:pt idx="195">
                  <c:v>40798</c:v>
                </c:pt>
                <c:pt idx="196">
                  <c:v>40799</c:v>
                </c:pt>
                <c:pt idx="197">
                  <c:v>40800</c:v>
                </c:pt>
                <c:pt idx="198">
                  <c:v>40801</c:v>
                </c:pt>
                <c:pt idx="199">
                  <c:v>40802</c:v>
                </c:pt>
                <c:pt idx="200">
                  <c:v>40803</c:v>
                </c:pt>
                <c:pt idx="201">
                  <c:v>40804</c:v>
                </c:pt>
                <c:pt idx="202">
                  <c:v>40805</c:v>
                </c:pt>
                <c:pt idx="203">
                  <c:v>40806</c:v>
                </c:pt>
                <c:pt idx="204">
                  <c:v>40807</c:v>
                </c:pt>
                <c:pt idx="205">
                  <c:v>40808</c:v>
                </c:pt>
                <c:pt idx="206">
                  <c:v>40809</c:v>
                </c:pt>
                <c:pt idx="207">
                  <c:v>40810</c:v>
                </c:pt>
                <c:pt idx="208">
                  <c:v>40811</c:v>
                </c:pt>
                <c:pt idx="209">
                  <c:v>40812</c:v>
                </c:pt>
                <c:pt idx="210">
                  <c:v>40813</c:v>
                </c:pt>
                <c:pt idx="211">
                  <c:v>40814</c:v>
                </c:pt>
                <c:pt idx="212">
                  <c:v>40815</c:v>
                </c:pt>
                <c:pt idx="213">
                  <c:v>40816</c:v>
                </c:pt>
              </c:numCache>
            </c:numRef>
          </c:cat>
          <c:val>
            <c:numRef>
              <c:f>Sheet5!$V$2:$V$215</c:f>
              <c:numCache>
                <c:formatCode>General</c:formatCode>
                <c:ptCount val="214"/>
                <c:pt idx="0">
                  <c:v>3.4</c:v>
                </c:pt>
                <c:pt idx="1">
                  <c:v>3.4</c:v>
                </c:pt>
                <c:pt idx="2">
                  <c:v>3.4</c:v>
                </c:pt>
                <c:pt idx="3">
                  <c:v>3.3699999999999997</c:v>
                </c:pt>
                <c:pt idx="4">
                  <c:v>3.3699999999999997</c:v>
                </c:pt>
                <c:pt idx="5">
                  <c:v>3.3699999999999997</c:v>
                </c:pt>
                <c:pt idx="6">
                  <c:v>3.3699999999999997</c:v>
                </c:pt>
                <c:pt idx="7">
                  <c:v>3.34</c:v>
                </c:pt>
                <c:pt idx="8">
                  <c:v>3.34</c:v>
                </c:pt>
                <c:pt idx="9">
                  <c:v>3.34</c:v>
                </c:pt>
                <c:pt idx="10">
                  <c:v>3.34</c:v>
                </c:pt>
                <c:pt idx="11">
                  <c:v>3.3099999999999987</c:v>
                </c:pt>
                <c:pt idx="12">
                  <c:v>3.3099999999999987</c:v>
                </c:pt>
                <c:pt idx="13">
                  <c:v>3.3099999999999987</c:v>
                </c:pt>
                <c:pt idx="14">
                  <c:v>3.3099999999999987</c:v>
                </c:pt>
                <c:pt idx="15">
                  <c:v>3.2800000000000002</c:v>
                </c:pt>
                <c:pt idx="16">
                  <c:v>3.2800000000000002</c:v>
                </c:pt>
                <c:pt idx="17">
                  <c:v>3.2600000000000002</c:v>
                </c:pt>
                <c:pt idx="18">
                  <c:v>3.23</c:v>
                </c:pt>
                <c:pt idx="19">
                  <c:v>3.2</c:v>
                </c:pt>
                <c:pt idx="20">
                  <c:v>3.14</c:v>
                </c:pt>
                <c:pt idx="21">
                  <c:v>3.09</c:v>
                </c:pt>
                <c:pt idx="22">
                  <c:v>3.06</c:v>
                </c:pt>
                <c:pt idx="23">
                  <c:v>3.03</c:v>
                </c:pt>
                <c:pt idx="24">
                  <c:v>3</c:v>
                </c:pt>
                <c:pt idx="25">
                  <c:v>2.9699999999999998</c:v>
                </c:pt>
                <c:pt idx="26">
                  <c:v>2.94</c:v>
                </c:pt>
                <c:pt idx="27">
                  <c:v>2.92</c:v>
                </c:pt>
                <c:pt idx="28">
                  <c:v>2.8899999999999997</c:v>
                </c:pt>
                <c:pt idx="29">
                  <c:v>2.86</c:v>
                </c:pt>
                <c:pt idx="30">
                  <c:v>2.8299999999999987</c:v>
                </c:pt>
                <c:pt idx="31">
                  <c:v>2.8299999999999987</c:v>
                </c:pt>
                <c:pt idx="32">
                  <c:v>2.8</c:v>
                </c:pt>
                <c:pt idx="33">
                  <c:v>2.8</c:v>
                </c:pt>
                <c:pt idx="34">
                  <c:v>2.7800000000000002</c:v>
                </c:pt>
                <c:pt idx="35">
                  <c:v>2.7800000000000002</c:v>
                </c:pt>
                <c:pt idx="36">
                  <c:v>2.7800000000000002</c:v>
                </c:pt>
                <c:pt idx="37">
                  <c:v>2.75</c:v>
                </c:pt>
                <c:pt idx="38">
                  <c:v>2.74</c:v>
                </c:pt>
                <c:pt idx="39">
                  <c:v>2.75</c:v>
                </c:pt>
                <c:pt idx="40">
                  <c:v>3.11</c:v>
                </c:pt>
                <c:pt idx="41">
                  <c:v>11.3</c:v>
                </c:pt>
                <c:pt idx="42">
                  <c:v>22.7</c:v>
                </c:pt>
                <c:pt idx="43">
                  <c:v>26.9</c:v>
                </c:pt>
                <c:pt idx="44">
                  <c:v>34</c:v>
                </c:pt>
                <c:pt idx="45">
                  <c:v>45.3</c:v>
                </c:pt>
                <c:pt idx="46">
                  <c:v>70.8</c:v>
                </c:pt>
                <c:pt idx="47">
                  <c:v>99.1</c:v>
                </c:pt>
                <c:pt idx="48">
                  <c:v>90.6</c:v>
                </c:pt>
                <c:pt idx="49">
                  <c:v>85</c:v>
                </c:pt>
                <c:pt idx="50">
                  <c:v>79.3</c:v>
                </c:pt>
                <c:pt idx="51">
                  <c:v>68</c:v>
                </c:pt>
                <c:pt idx="52">
                  <c:v>59.2</c:v>
                </c:pt>
                <c:pt idx="53">
                  <c:v>50.7</c:v>
                </c:pt>
                <c:pt idx="54">
                  <c:v>42.2</c:v>
                </c:pt>
                <c:pt idx="55">
                  <c:v>35.4</c:v>
                </c:pt>
                <c:pt idx="56">
                  <c:v>30.6</c:v>
                </c:pt>
                <c:pt idx="57">
                  <c:v>29.2</c:v>
                </c:pt>
                <c:pt idx="58">
                  <c:v>30</c:v>
                </c:pt>
                <c:pt idx="59">
                  <c:v>33.4</c:v>
                </c:pt>
                <c:pt idx="60">
                  <c:v>40.200000000000003</c:v>
                </c:pt>
                <c:pt idx="61">
                  <c:v>49.8</c:v>
                </c:pt>
                <c:pt idx="62">
                  <c:v>58</c:v>
                </c:pt>
                <c:pt idx="63">
                  <c:v>64.3</c:v>
                </c:pt>
                <c:pt idx="64">
                  <c:v>67.099999999999994</c:v>
                </c:pt>
                <c:pt idx="65">
                  <c:v>67.400000000000006</c:v>
                </c:pt>
                <c:pt idx="66">
                  <c:v>66.5</c:v>
                </c:pt>
                <c:pt idx="67">
                  <c:v>65.400000000000006</c:v>
                </c:pt>
                <c:pt idx="68">
                  <c:v>64</c:v>
                </c:pt>
                <c:pt idx="69">
                  <c:v>63.7</c:v>
                </c:pt>
                <c:pt idx="70">
                  <c:v>64.3</c:v>
                </c:pt>
                <c:pt idx="71">
                  <c:v>64.8</c:v>
                </c:pt>
                <c:pt idx="72">
                  <c:v>64</c:v>
                </c:pt>
                <c:pt idx="73">
                  <c:v>61.2</c:v>
                </c:pt>
                <c:pt idx="74">
                  <c:v>58.6</c:v>
                </c:pt>
                <c:pt idx="75">
                  <c:v>56.6</c:v>
                </c:pt>
                <c:pt idx="76">
                  <c:v>56.4</c:v>
                </c:pt>
                <c:pt idx="77">
                  <c:v>59.2</c:v>
                </c:pt>
                <c:pt idx="78">
                  <c:v>63.1</c:v>
                </c:pt>
                <c:pt idx="79">
                  <c:v>66.8</c:v>
                </c:pt>
                <c:pt idx="80">
                  <c:v>69.900000000000006</c:v>
                </c:pt>
                <c:pt idx="81">
                  <c:v>74.2</c:v>
                </c:pt>
                <c:pt idx="82">
                  <c:v>81.3</c:v>
                </c:pt>
                <c:pt idx="83">
                  <c:v>88.3</c:v>
                </c:pt>
                <c:pt idx="84">
                  <c:v>88.9</c:v>
                </c:pt>
                <c:pt idx="85">
                  <c:v>86.4</c:v>
                </c:pt>
                <c:pt idx="86">
                  <c:v>85.8</c:v>
                </c:pt>
                <c:pt idx="87">
                  <c:v>85</c:v>
                </c:pt>
                <c:pt idx="88">
                  <c:v>84.4</c:v>
                </c:pt>
                <c:pt idx="89">
                  <c:v>83.5</c:v>
                </c:pt>
                <c:pt idx="90">
                  <c:v>83</c:v>
                </c:pt>
                <c:pt idx="91">
                  <c:v>82.1</c:v>
                </c:pt>
                <c:pt idx="92">
                  <c:v>81.599999999999994</c:v>
                </c:pt>
                <c:pt idx="93">
                  <c:v>80.7</c:v>
                </c:pt>
                <c:pt idx="94">
                  <c:v>80.099999999999994</c:v>
                </c:pt>
                <c:pt idx="95">
                  <c:v>78.7</c:v>
                </c:pt>
                <c:pt idx="96">
                  <c:v>77.900000000000006</c:v>
                </c:pt>
                <c:pt idx="97">
                  <c:v>76.5</c:v>
                </c:pt>
                <c:pt idx="98">
                  <c:v>74.8</c:v>
                </c:pt>
                <c:pt idx="99">
                  <c:v>73.099999999999994</c:v>
                </c:pt>
                <c:pt idx="100">
                  <c:v>71.099999999999994</c:v>
                </c:pt>
                <c:pt idx="101">
                  <c:v>68.8</c:v>
                </c:pt>
                <c:pt idx="102">
                  <c:v>67.099999999999994</c:v>
                </c:pt>
                <c:pt idx="103">
                  <c:v>65.099999999999994</c:v>
                </c:pt>
                <c:pt idx="104">
                  <c:v>63.1</c:v>
                </c:pt>
                <c:pt idx="105">
                  <c:v>61.7</c:v>
                </c:pt>
                <c:pt idx="106">
                  <c:v>60</c:v>
                </c:pt>
                <c:pt idx="107">
                  <c:v>58.6</c:v>
                </c:pt>
                <c:pt idx="108">
                  <c:v>57.2</c:v>
                </c:pt>
                <c:pt idx="109">
                  <c:v>56.6</c:v>
                </c:pt>
                <c:pt idx="110">
                  <c:v>56.1</c:v>
                </c:pt>
                <c:pt idx="111">
                  <c:v>55.8</c:v>
                </c:pt>
                <c:pt idx="112">
                  <c:v>54.1</c:v>
                </c:pt>
                <c:pt idx="113">
                  <c:v>53</c:v>
                </c:pt>
                <c:pt idx="114">
                  <c:v>51.3</c:v>
                </c:pt>
                <c:pt idx="115">
                  <c:v>50.1</c:v>
                </c:pt>
                <c:pt idx="116">
                  <c:v>49</c:v>
                </c:pt>
                <c:pt idx="117">
                  <c:v>47.9</c:v>
                </c:pt>
                <c:pt idx="118">
                  <c:v>47</c:v>
                </c:pt>
                <c:pt idx="119">
                  <c:v>45.9</c:v>
                </c:pt>
                <c:pt idx="120">
                  <c:v>44.7</c:v>
                </c:pt>
                <c:pt idx="121">
                  <c:v>43.6</c:v>
                </c:pt>
                <c:pt idx="122">
                  <c:v>42.8</c:v>
                </c:pt>
                <c:pt idx="123">
                  <c:v>41.9</c:v>
                </c:pt>
                <c:pt idx="124">
                  <c:v>40.800000000000004</c:v>
                </c:pt>
                <c:pt idx="125">
                  <c:v>39.6</c:v>
                </c:pt>
                <c:pt idx="126">
                  <c:v>38.800000000000004</c:v>
                </c:pt>
                <c:pt idx="127">
                  <c:v>37.9</c:v>
                </c:pt>
                <c:pt idx="128">
                  <c:v>37.1</c:v>
                </c:pt>
                <c:pt idx="129">
                  <c:v>36.5</c:v>
                </c:pt>
                <c:pt idx="130">
                  <c:v>36.200000000000003</c:v>
                </c:pt>
                <c:pt idx="131">
                  <c:v>35.700000000000003</c:v>
                </c:pt>
                <c:pt idx="132">
                  <c:v>34.5</c:v>
                </c:pt>
                <c:pt idx="133">
                  <c:v>33.700000000000003</c:v>
                </c:pt>
                <c:pt idx="134">
                  <c:v>32.800000000000004</c:v>
                </c:pt>
                <c:pt idx="135">
                  <c:v>32</c:v>
                </c:pt>
                <c:pt idx="136">
                  <c:v>31.7</c:v>
                </c:pt>
                <c:pt idx="137">
                  <c:v>31.4</c:v>
                </c:pt>
                <c:pt idx="138">
                  <c:v>31.1</c:v>
                </c:pt>
                <c:pt idx="139">
                  <c:v>30.3</c:v>
                </c:pt>
                <c:pt idx="140">
                  <c:v>29.7</c:v>
                </c:pt>
                <c:pt idx="141">
                  <c:v>30</c:v>
                </c:pt>
                <c:pt idx="142">
                  <c:v>31.4</c:v>
                </c:pt>
                <c:pt idx="143">
                  <c:v>31.7</c:v>
                </c:pt>
                <c:pt idx="144">
                  <c:v>32</c:v>
                </c:pt>
                <c:pt idx="145">
                  <c:v>31.4</c:v>
                </c:pt>
                <c:pt idx="146">
                  <c:v>29.7</c:v>
                </c:pt>
                <c:pt idx="147">
                  <c:v>28.6</c:v>
                </c:pt>
                <c:pt idx="148">
                  <c:v>27.9</c:v>
                </c:pt>
                <c:pt idx="149">
                  <c:v>27.6</c:v>
                </c:pt>
                <c:pt idx="150">
                  <c:v>27.4</c:v>
                </c:pt>
                <c:pt idx="151">
                  <c:v>27.1</c:v>
                </c:pt>
                <c:pt idx="152">
                  <c:v>26.8</c:v>
                </c:pt>
                <c:pt idx="153">
                  <c:v>26.6</c:v>
                </c:pt>
                <c:pt idx="154">
                  <c:v>26.6</c:v>
                </c:pt>
                <c:pt idx="155">
                  <c:v>26.5</c:v>
                </c:pt>
                <c:pt idx="156">
                  <c:v>26.5</c:v>
                </c:pt>
                <c:pt idx="157">
                  <c:v>26.4</c:v>
                </c:pt>
                <c:pt idx="158">
                  <c:v>26.4</c:v>
                </c:pt>
                <c:pt idx="159">
                  <c:v>26.3</c:v>
                </c:pt>
                <c:pt idx="160">
                  <c:v>26.2</c:v>
                </c:pt>
                <c:pt idx="161">
                  <c:v>26.2</c:v>
                </c:pt>
                <c:pt idx="162">
                  <c:v>26.1</c:v>
                </c:pt>
                <c:pt idx="163">
                  <c:v>26.1</c:v>
                </c:pt>
                <c:pt idx="164">
                  <c:v>26</c:v>
                </c:pt>
                <c:pt idx="165">
                  <c:v>26</c:v>
                </c:pt>
                <c:pt idx="166">
                  <c:v>25.9</c:v>
                </c:pt>
                <c:pt idx="167">
                  <c:v>25.9</c:v>
                </c:pt>
                <c:pt idx="168">
                  <c:v>25.9</c:v>
                </c:pt>
                <c:pt idx="169">
                  <c:v>26</c:v>
                </c:pt>
                <c:pt idx="170">
                  <c:v>26.1</c:v>
                </c:pt>
                <c:pt idx="171">
                  <c:v>25.7</c:v>
                </c:pt>
                <c:pt idx="172">
                  <c:v>25.2</c:v>
                </c:pt>
                <c:pt idx="173">
                  <c:v>24.9</c:v>
                </c:pt>
                <c:pt idx="174">
                  <c:v>24.8</c:v>
                </c:pt>
                <c:pt idx="175">
                  <c:v>24.9</c:v>
                </c:pt>
                <c:pt idx="176">
                  <c:v>24.8</c:v>
                </c:pt>
                <c:pt idx="177">
                  <c:v>24.9</c:v>
                </c:pt>
                <c:pt idx="178">
                  <c:v>24.9</c:v>
                </c:pt>
                <c:pt idx="179">
                  <c:v>24.8</c:v>
                </c:pt>
                <c:pt idx="180">
                  <c:v>24.9</c:v>
                </c:pt>
                <c:pt idx="181">
                  <c:v>25.3</c:v>
                </c:pt>
                <c:pt idx="182">
                  <c:v>25.5</c:v>
                </c:pt>
                <c:pt idx="183">
                  <c:v>25.5</c:v>
                </c:pt>
                <c:pt idx="184">
                  <c:v>25.5</c:v>
                </c:pt>
                <c:pt idx="185">
                  <c:v>25.3</c:v>
                </c:pt>
                <c:pt idx="186">
                  <c:v>25.1</c:v>
                </c:pt>
                <c:pt idx="187">
                  <c:v>24.8</c:v>
                </c:pt>
                <c:pt idx="188">
                  <c:v>24.5</c:v>
                </c:pt>
                <c:pt idx="189">
                  <c:v>24.1</c:v>
                </c:pt>
                <c:pt idx="190">
                  <c:v>23.9</c:v>
                </c:pt>
                <c:pt idx="191">
                  <c:v>23.7</c:v>
                </c:pt>
                <c:pt idx="192">
                  <c:v>23.6</c:v>
                </c:pt>
                <c:pt idx="193">
                  <c:v>23.9</c:v>
                </c:pt>
                <c:pt idx="194">
                  <c:v>24.1</c:v>
                </c:pt>
                <c:pt idx="195">
                  <c:v>24.2</c:v>
                </c:pt>
                <c:pt idx="196">
                  <c:v>24.2</c:v>
                </c:pt>
                <c:pt idx="197">
                  <c:v>24.1</c:v>
                </c:pt>
                <c:pt idx="198">
                  <c:v>23.8</c:v>
                </c:pt>
                <c:pt idx="199">
                  <c:v>23.6</c:v>
                </c:pt>
                <c:pt idx="200">
                  <c:v>23.2</c:v>
                </c:pt>
                <c:pt idx="201">
                  <c:v>22.9</c:v>
                </c:pt>
                <c:pt idx="202">
                  <c:v>22.7</c:v>
                </c:pt>
                <c:pt idx="203">
                  <c:v>22.5</c:v>
                </c:pt>
                <c:pt idx="204">
                  <c:v>22.4</c:v>
                </c:pt>
                <c:pt idx="205">
                  <c:v>22.3</c:v>
                </c:pt>
                <c:pt idx="206">
                  <c:v>22.3</c:v>
                </c:pt>
                <c:pt idx="207">
                  <c:v>22.3</c:v>
                </c:pt>
                <c:pt idx="208">
                  <c:v>22.3</c:v>
                </c:pt>
                <c:pt idx="209">
                  <c:v>22.1</c:v>
                </c:pt>
                <c:pt idx="210">
                  <c:v>21.8</c:v>
                </c:pt>
                <c:pt idx="211">
                  <c:v>21.7</c:v>
                </c:pt>
                <c:pt idx="212">
                  <c:v>21.7</c:v>
                </c:pt>
                <c:pt idx="213">
                  <c:v>21.6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Sheet5!$W$1</c:f>
              <c:strCache>
                <c:ptCount val="1"/>
                <c:pt idx="0">
                  <c:v>2011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Sheet5!$T$2:$T$215</c:f>
              <c:numCache>
                <c:formatCode>dd\-mmm\-yy</c:formatCode>
                <c:ptCount val="214"/>
                <c:pt idx="0">
                  <c:v>40603</c:v>
                </c:pt>
                <c:pt idx="1">
                  <c:v>40604</c:v>
                </c:pt>
                <c:pt idx="2">
                  <c:v>40605</c:v>
                </c:pt>
                <c:pt idx="3">
                  <c:v>40606</c:v>
                </c:pt>
                <c:pt idx="4">
                  <c:v>40607</c:v>
                </c:pt>
                <c:pt idx="5">
                  <c:v>40608</c:v>
                </c:pt>
                <c:pt idx="6">
                  <c:v>40609</c:v>
                </c:pt>
                <c:pt idx="7">
                  <c:v>40610</c:v>
                </c:pt>
                <c:pt idx="8">
                  <c:v>40611</c:v>
                </c:pt>
                <c:pt idx="9">
                  <c:v>40612</c:v>
                </c:pt>
                <c:pt idx="10">
                  <c:v>40613</c:v>
                </c:pt>
                <c:pt idx="11">
                  <c:v>40614</c:v>
                </c:pt>
                <c:pt idx="12">
                  <c:v>40615</c:v>
                </c:pt>
                <c:pt idx="13">
                  <c:v>40616</c:v>
                </c:pt>
                <c:pt idx="14">
                  <c:v>40617</c:v>
                </c:pt>
                <c:pt idx="15">
                  <c:v>40618</c:v>
                </c:pt>
                <c:pt idx="16">
                  <c:v>40619</c:v>
                </c:pt>
                <c:pt idx="17">
                  <c:v>40620</c:v>
                </c:pt>
                <c:pt idx="18">
                  <c:v>40621</c:v>
                </c:pt>
                <c:pt idx="19">
                  <c:v>40622</c:v>
                </c:pt>
                <c:pt idx="20">
                  <c:v>40623</c:v>
                </c:pt>
                <c:pt idx="21">
                  <c:v>40624</c:v>
                </c:pt>
                <c:pt idx="22">
                  <c:v>40625</c:v>
                </c:pt>
                <c:pt idx="23">
                  <c:v>40626</c:v>
                </c:pt>
                <c:pt idx="24">
                  <c:v>40627</c:v>
                </c:pt>
                <c:pt idx="25">
                  <c:v>40628</c:v>
                </c:pt>
                <c:pt idx="26">
                  <c:v>40629</c:v>
                </c:pt>
                <c:pt idx="27">
                  <c:v>40630</c:v>
                </c:pt>
                <c:pt idx="28">
                  <c:v>40631</c:v>
                </c:pt>
                <c:pt idx="29">
                  <c:v>40632</c:v>
                </c:pt>
                <c:pt idx="30">
                  <c:v>40633</c:v>
                </c:pt>
                <c:pt idx="31">
                  <c:v>40634</c:v>
                </c:pt>
                <c:pt idx="32">
                  <c:v>40635</c:v>
                </c:pt>
                <c:pt idx="33">
                  <c:v>40636</c:v>
                </c:pt>
                <c:pt idx="34">
                  <c:v>40637</c:v>
                </c:pt>
                <c:pt idx="35">
                  <c:v>40638</c:v>
                </c:pt>
                <c:pt idx="36">
                  <c:v>40639</c:v>
                </c:pt>
                <c:pt idx="37">
                  <c:v>40640</c:v>
                </c:pt>
                <c:pt idx="38">
                  <c:v>40641</c:v>
                </c:pt>
                <c:pt idx="39">
                  <c:v>40642</c:v>
                </c:pt>
                <c:pt idx="40">
                  <c:v>40643</c:v>
                </c:pt>
                <c:pt idx="41">
                  <c:v>40644</c:v>
                </c:pt>
                <c:pt idx="42">
                  <c:v>40645</c:v>
                </c:pt>
                <c:pt idx="43">
                  <c:v>40646</c:v>
                </c:pt>
                <c:pt idx="44">
                  <c:v>40647</c:v>
                </c:pt>
                <c:pt idx="45">
                  <c:v>40648</c:v>
                </c:pt>
                <c:pt idx="46">
                  <c:v>40649</c:v>
                </c:pt>
                <c:pt idx="47">
                  <c:v>40650</c:v>
                </c:pt>
                <c:pt idx="48">
                  <c:v>40651</c:v>
                </c:pt>
                <c:pt idx="49">
                  <c:v>40652</c:v>
                </c:pt>
                <c:pt idx="50">
                  <c:v>40653</c:v>
                </c:pt>
                <c:pt idx="51">
                  <c:v>40654</c:v>
                </c:pt>
                <c:pt idx="52">
                  <c:v>40655</c:v>
                </c:pt>
                <c:pt idx="53">
                  <c:v>40656</c:v>
                </c:pt>
                <c:pt idx="54">
                  <c:v>40657</c:v>
                </c:pt>
                <c:pt idx="55">
                  <c:v>40658</c:v>
                </c:pt>
                <c:pt idx="56">
                  <c:v>40659</c:v>
                </c:pt>
                <c:pt idx="57">
                  <c:v>40660</c:v>
                </c:pt>
                <c:pt idx="58">
                  <c:v>40661</c:v>
                </c:pt>
                <c:pt idx="59">
                  <c:v>40662</c:v>
                </c:pt>
                <c:pt idx="60">
                  <c:v>40663</c:v>
                </c:pt>
                <c:pt idx="61">
                  <c:v>40664</c:v>
                </c:pt>
                <c:pt idx="62">
                  <c:v>40665</c:v>
                </c:pt>
                <c:pt idx="63">
                  <c:v>40666</c:v>
                </c:pt>
                <c:pt idx="64">
                  <c:v>40667</c:v>
                </c:pt>
                <c:pt idx="65">
                  <c:v>40668</c:v>
                </c:pt>
                <c:pt idx="66">
                  <c:v>40669</c:v>
                </c:pt>
                <c:pt idx="67">
                  <c:v>40670</c:v>
                </c:pt>
                <c:pt idx="68">
                  <c:v>40671</c:v>
                </c:pt>
                <c:pt idx="69">
                  <c:v>40672</c:v>
                </c:pt>
                <c:pt idx="70">
                  <c:v>40673</c:v>
                </c:pt>
                <c:pt idx="71">
                  <c:v>40674</c:v>
                </c:pt>
                <c:pt idx="72">
                  <c:v>40675</c:v>
                </c:pt>
                <c:pt idx="73">
                  <c:v>40676</c:v>
                </c:pt>
                <c:pt idx="74">
                  <c:v>40677</c:v>
                </c:pt>
                <c:pt idx="75">
                  <c:v>40678</c:v>
                </c:pt>
                <c:pt idx="76">
                  <c:v>40679</c:v>
                </c:pt>
                <c:pt idx="77">
                  <c:v>40680</c:v>
                </c:pt>
                <c:pt idx="78">
                  <c:v>40681</c:v>
                </c:pt>
                <c:pt idx="79">
                  <c:v>40682</c:v>
                </c:pt>
                <c:pt idx="80">
                  <c:v>40683</c:v>
                </c:pt>
                <c:pt idx="81">
                  <c:v>40684</c:v>
                </c:pt>
                <c:pt idx="82">
                  <c:v>40685</c:v>
                </c:pt>
                <c:pt idx="83">
                  <c:v>40686</c:v>
                </c:pt>
                <c:pt idx="84">
                  <c:v>40687</c:v>
                </c:pt>
                <c:pt idx="85">
                  <c:v>40688</c:v>
                </c:pt>
                <c:pt idx="86">
                  <c:v>40689</c:v>
                </c:pt>
                <c:pt idx="87">
                  <c:v>40690</c:v>
                </c:pt>
                <c:pt idx="88">
                  <c:v>40691</c:v>
                </c:pt>
                <c:pt idx="89">
                  <c:v>40692</c:v>
                </c:pt>
                <c:pt idx="90">
                  <c:v>40693</c:v>
                </c:pt>
                <c:pt idx="91">
                  <c:v>40694</c:v>
                </c:pt>
                <c:pt idx="92">
                  <c:v>40695</c:v>
                </c:pt>
                <c:pt idx="93">
                  <c:v>40696</c:v>
                </c:pt>
                <c:pt idx="94">
                  <c:v>40697</c:v>
                </c:pt>
                <c:pt idx="95">
                  <c:v>40698</c:v>
                </c:pt>
                <c:pt idx="96">
                  <c:v>40699</c:v>
                </c:pt>
                <c:pt idx="97">
                  <c:v>40700</c:v>
                </c:pt>
                <c:pt idx="98">
                  <c:v>40701</c:v>
                </c:pt>
                <c:pt idx="99">
                  <c:v>40702</c:v>
                </c:pt>
                <c:pt idx="100">
                  <c:v>40703</c:v>
                </c:pt>
                <c:pt idx="101">
                  <c:v>40704</c:v>
                </c:pt>
                <c:pt idx="102">
                  <c:v>40705</c:v>
                </c:pt>
                <c:pt idx="103">
                  <c:v>40706</c:v>
                </c:pt>
                <c:pt idx="104">
                  <c:v>40707</c:v>
                </c:pt>
                <c:pt idx="105">
                  <c:v>40708</c:v>
                </c:pt>
                <c:pt idx="106">
                  <c:v>40709</c:v>
                </c:pt>
                <c:pt idx="107">
                  <c:v>40710</c:v>
                </c:pt>
                <c:pt idx="108">
                  <c:v>40711</c:v>
                </c:pt>
                <c:pt idx="109">
                  <c:v>40712</c:v>
                </c:pt>
                <c:pt idx="110">
                  <c:v>40713</c:v>
                </c:pt>
                <c:pt idx="111">
                  <c:v>40714</c:v>
                </c:pt>
                <c:pt idx="112">
                  <c:v>40715</c:v>
                </c:pt>
                <c:pt idx="113">
                  <c:v>40716</c:v>
                </c:pt>
                <c:pt idx="114">
                  <c:v>40717</c:v>
                </c:pt>
                <c:pt idx="115">
                  <c:v>40718</c:v>
                </c:pt>
                <c:pt idx="116">
                  <c:v>40719</c:v>
                </c:pt>
                <c:pt idx="117">
                  <c:v>40720</c:v>
                </c:pt>
                <c:pt idx="118">
                  <c:v>40721</c:v>
                </c:pt>
                <c:pt idx="119">
                  <c:v>40722</c:v>
                </c:pt>
                <c:pt idx="120">
                  <c:v>40723</c:v>
                </c:pt>
                <c:pt idx="121">
                  <c:v>40724</c:v>
                </c:pt>
                <c:pt idx="122">
                  <c:v>40725</c:v>
                </c:pt>
                <c:pt idx="123">
                  <c:v>40726</c:v>
                </c:pt>
                <c:pt idx="124">
                  <c:v>40727</c:v>
                </c:pt>
                <c:pt idx="125">
                  <c:v>40728</c:v>
                </c:pt>
                <c:pt idx="126">
                  <c:v>40729</c:v>
                </c:pt>
                <c:pt idx="127">
                  <c:v>40730</c:v>
                </c:pt>
                <c:pt idx="128">
                  <c:v>40731</c:v>
                </c:pt>
                <c:pt idx="129">
                  <c:v>40732</c:v>
                </c:pt>
                <c:pt idx="130">
                  <c:v>40733</c:v>
                </c:pt>
                <c:pt idx="131">
                  <c:v>40734</c:v>
                </c:pt>
                <c:pt idx="132">
                  <c:v>40735</c:v>
                </c:pt>
                <c:pt idx="133">
                  <c:v>40736</c:v>
                </c:pt>
                <c:pt idx="134">
                  <c:v>40737</c:v>
                </c:pt>
                <c:pt idx="135">
                  <c:v>40738</c:v>
                </c:pt>
                <c:pt idx="136">
                  <c:v>40739</c:v>
                </c:pt>
                <c:pt idx="137">
                  <c:v>40740</c:v>
                </c:pt>
                <c:pt idx="138">
                  <c:v>40741</c:v>
                </c:pt>
                <c:pt idx="139">
                  <c:v>40742</c:v>
                </c:pt>
                <c:pt idx="140">
                  <c:v>40743</c:v>
                </c:pt>
                <c:pt idx="141">
                  <c:v>40744</c:v>
                </c:pt>
                <c:pt idx="142">
                  <c:v>40745</c:v>
                </c:pt>
                <c:pt idx="143">
                  <c:v>40746</c:v>
                </c:pt>
                <c:pt idx="144">
                  <c:v>40747</c:v>
                </c:pt>
                <c:pt idx="145">
                  <c:v>40748</c:v>
                </c:pt>
                <c:pt idx="146">
                  <c:v>40749</c:v>
                </c:pt>
                <c:pt idx="147">
                  <c:v>40750</c:v>
                </c:pt>
                <c:pt idx="148">
                  <c:v>40751</c:v>
                </c:pt>
                <c:pt idx="149">
                  <c:v>40752</c:v>
                </c:pt>
                <c:pt idx="150">
                  <c:v>40753</c:v>
                </c:pt>
                <c:pt idx="151">
                  <c:v>40754</c:v>
                </c:pt>
                <c:pt idx="152">
                  <c:v>40755</c:v>
                </c:pt>
                <c:pt idx="153">
                  <c:v>40756</c:v>
                </c:pt>
                <c:pt idx="154">
                  <c:v>40757</c:v>
                </c:pt>
                <c:pt idx="155">
                  <c:v>40758</c:v>
                </c:pt>
                <c:pt idx="156">
                  <c:v>40759</c:v>
                </c:pt>
                <c:pt idx="157">
                  <c:v>40760</c:v>
                </c:pt>
                <c:pt idx="158">
                  <c:v>40761</c:v>
                </c:pt>
                <c:pt idx="159">
                  <c:v>40762</c:v>
                </c:pt>
                <c:pt idx="160">
                  <c:v>40763</c:v>
                </c:pt>
                <c:pt idx="161">
                  <c:v>40764</c:v>
                </c:pt>
                <c:pt idx="162">
                  <c:v>40765</c:v>
                </c:pt>
                <c:pt idx="163">
                  <c:v>40766</c:v>
                </c:pt>
                <c:pt idx="164">
                  <c:v>40767</c:v>
                </c:pt>
                <c:pt idx="165">
                  <c:v>40768</c:v>
                </c:pt>
                <c:pt idx="166">
                  <c:v>40769</c:v>
                </c:pt>
                <c:pt idx="167">
                  <c:v>40770</c:v>
                </c:pt>
                <c:pt idx="168">
                  <c:v>40771</c:v>
                </c:pt>
                <c:pt idx="169">
                  <c:v>40772</c:v>
                </c:pt>
                <c:pt idx="170">
                  <c:v>40773</c:v>
                </c:pt>
                <c:pt idx="171">
                  <c:v>40774</c:v>
                </c:pt>
                <c:pt idx="172">
                  <c:v>40775</c:v>
                </c:pt>
                <c:pt idx="173">
                  <c:v>40776</c:v>
                </c:pt>
                <c:pt idx="174">
                  <c:v>40777</c:v>
                </c:pt>
                <c:pt idx="175">
                  <c:v>40778</c:v>
                </c:pt>
                <c:pt idx="176">
                  <c:v>40779</c:v>
                </c:pt>
                <c:pt idx="177">
                  <c:v>40780</c:v>
                </c:pt>
                <c:pt idx="178">
                  <c:v>40781</c:v>
                </c:pt>
                <c:pt idx="179">
                  <c:v>40782</c:v>
                </c:pt>
                <c:pt idx="180">
                  <c:v>40783</c:v>
                </c:pt>
                <c:pt idx="181">
                  <c:v>40784</c:v>
                </c:pt>
                <c:pt idx="182">
                  <c:v>40785</c:v>
                </c:pt>
                <c:pt idx="183">
                  <c:v>40786</c:v>
                </c:pt>
                <c:pt idx="184">
                  <c:v>40787</c:v>
                </c:pt>
                <c:pt idx="185">
                  <c:v>40788</c:v>
                </c:pt>
                <c:pt idx="186">
                  <c:v>40789</c:v>
                </c:pt>
                <c:pt idx="187">
                  <c:v>40790</c:v>
                </c:pt>
                <c:pt idx="188">
                  <c:v>40791</c:v>
                </c:pt>
                <c:pt idx="189">
                  <c:v>40792</c:v>
                </c:pt>
                <c:pt idx="190">
                  <c:v>40793</c:v>
                </c:pt>
                <c:pt idx="191">
                  <c:v>40794</c:v>
                </c:pt>
                <c:pt idx="192">
                  <c:v>40795</c:v>
                </c:pt>
                <c:pt idx="193">
                  <c:v>40796</c:v>
                </c:pt>
                <c:pt idx="194">
                  <c:v>40797</c:v>
                </c:pt>
                <c:pt idx="195">
                  <c:v>40798</c:v>
                </c:pt>
                <c:pt idx="196">
                  <c:v>40799</c:v>
                </c:pt>
                <c:pt idx="197">
                  <c:v>40800</c:v>
                </c:pt>
                <c:pt idx="198">
                  <c:v>40801</c:v>
                </c:pt>
                <c:pt idx="199">
                  <c:v>40802</c:v>
                </c:pt>
                <c:pt idx="200">
                  <c:v>40803</c:v>
                </c:pt>
                <c:pt idx="201">
                  <c:v>40804</c:v>
                </c:pt>
                <c:pt idx="202">
                  <c:v>40805</c:v>
                </c:pt>
                <c:pt idx="203">
                  <c:v>40806</c:v>
                </c:pt>
                <c:pt idx="204">
                  <c:v>40807</c:v>
                </c:pt>
                <c:pt idx="205">
                  <c:v>40808</c:v>
                </c:pt>
                <c:pt idx="206">
                  <c:v>40809</c:v>
                </c:pt>
                <c:pt idx="207">
                  <c:v>40810</c:v>
                </c:pt>
                <c:pt idx="208">
                  <c:v>40811</c:v>
                </c:pt>
                <c:pt idx="209">
                  <c:v>40812</c:v>
                </c:pt>
                <c:pt idx="210">
                  <c:v>40813</c:v>
                </c:pt>
                <c:pt idx="211">
                  <c:v>40814</c:v>
                </c:pt>
                <c:pt idx="212">
                  <c:v>40815</c:v>
                </c:pt>
                <c:pt idx="213">
                  <c:v>40816</c:v>
                </c:pt>
              </c:numCache>
            </c:numRef>
          </c:cat>
          <c:val>
            <c:numRef>
              <c:f>Sheet5!$W$2:$W$215</c:f>
              <c:numCache>
                <c:formatCode>General</c:formatCode>
                <c:ptCount val="214"/>
                <c:pt idx="0">
                  <c:v>13.9</c:v>
                </c:pt>
                <c:pt idx="1">
                  <c:v>14</c:v>
                </c:pt>
                <c:pt idx="2">
                  <c:v>13.8</c:v>
                </c:pt>
                <c:pt idx="3">
                  <c:v>13.5</c:v>
                </c:pt>
                <c:pt idx="4">
                  <c:v>13.5</c:v>
                </c:pt>
                <c:pt idx="5">
                  <c:v>13.5</c:v>
                </c:pt>
                <c:pt idx="6">
                  <c:v>13.5</c:v>
                </c:pt>
                <c:pt idx="7">
                  <c:v>13.5</c:v>
                </c:pt>
                <c:pt idx="8">
                  <c:v>13.5</c:v>
                </c:pt>
                <c:pt idx="9">
                  <c:v>13.5</c:v>
                </c:pt>
                <c:pt idx="10">
                  <c:v>13.5</c:v>
                </c:pt>
                <c:pt idx="11">
                  <c:v>13.5</c:v>
                </c:pt>
                <c:pt idx="12">
                  <c:v>13.4</c:v>
                </c:pt>
                <c:pt idx="13">
                  <c:v>13.4</c:v>
                </c:pt>
                <c:pt idx="14">
                  <c:v>13.4</c:v>
                </c:pt>
                <c:pt idx="15">
                  <c:v>13.4</c:v>
                </c:pt>
                <c:pt idx="16">
                  <c:v>13.6</c:v>
                </c:pt>
                <c:pt idx="17">
                  <c:v>13.8</c:v>
                </c:pt>
                <c:pt idx="18">
                  <c:v>13.9</c:v>
                </c:pt>
                <c:pt idx="19">
                  <c:v>13.9</c:v>
                </c:pt>
                <c:pt idx="20">
                  <c:v>13.9</c:v>
                </c:pt>
                <c:pt idx="21">
                  <c:v>13.9</c:v>
                </c:pt>
                <c:pt idx="22">
                  <c:v>13.9</c:v>
                </c:pt>
                <c:pt idx="23">
                  <c:v>13.9</c:v>
                </c:pt>
                <c:pt idx="24">
                  <c:v>13.9</c:v>
                </c:pt>
                <c:pt idx="25">
                  <c:v>13.7</c:v>
                </c:pt>
                <c:pt idx="26">
                  <c:v>13.8</c:v>
                </c:pt>
                <c:pt idx="27">
                  <c:v>13.8</c:v>
                </c:pt>
                <c:pt idx="28">
                  <c:v>13.8</c:v>
                </c:pt>
                <c:pt idx="29">
                  <c:v>13.9</c:v>
                </c:pt>
                <c:pt idx="30">
                  <c:v>14.2</c:v>
                </c:pt>
                <c:pt idx="31">
                  <c:v>14.6</c:v>
                </c:pt>
                <c:pt idx="32">
                  <c:v>15.1</c:v>
                </c:pt>
                <c:pt idx="33">
                  <c:v>15.9</c:v>
                </c:pt>
                <c:pt idx="34">
                  <c:v>16.899999999999999</c:v>
                </c:pt>
                <c:pt idx="35">
                  <c:v>18.600000000000001</c:v>
                </c:pt>
                <c:pt idx="36">
                  <c:v>21.1</c:v>
                </c:pt>
                <c:pt idx="37">
                  <c:v>24.6</c:v>
                </c:pt>
                <c:pt idx="38">
                  <c:v>29.3</c:v>
                </c:pt>
                <c:pt idx="39">
                  <c:v>34.200000000000003</c:v>
                </c:pt>
                <c:pt idx="40">
                  <c:v>38.700000000000003</c:v>
                </c:pt>
                <c:pt idx="41">
                  <c:v>45.2</c:v>
                </c:pt>
                <c:pt idx="42">
                  <c:v>59.1</c:v>
                </c:pt>
                <c:pt idx="43">
                  <c:v>93.6</c:v>
                </c:pt>
                <c:pt idx="44">
                  <c:v>103</c:v>
                </c:pt>
                <c:pt idx="45">
                  <c:v>134</c:v>
                </c:pt>
                <c:pt idx="46">
                  <c:v>145</c:v>
                </c:pt>
                <c:pt idx="47">
                  <c:v>134</c:v>
                </c:pt>
                <c:pt idx="48">
                  <c:v>139</c:v>
                </c:pt>
                <c:pt idx="49">
                  <c:v>198</c:v>
                </c:pt>
                <c:pt idx="50">
                  <c:v>245</c:v>
                </c:pt>
                <c:pt idx="51">
                  <c:v>260</c:v>
                </c:pt>
                <c:pt idx="52">
                  <c:v>267</c:v>
                </c:pt>
                <c:pt idx="53">
                  <c:v>251</c:v>
                </c:pt>
                <c:pt idx="54">
                  <c:v>235</c:v>
                </c:pt>
                <c:pt idx="55">
                  <c:v>224</c:v>
                </c:pt>
                <c:pt idx="56">
                  <c:v>213</c:v>
                </c:pt>
                <c:pt idx="57">
                  <c:v>210</c:v>
                </c:pt>
                <c:pt idx="58">
                  <c:v>212</c:v>
                </c:pt>
                <c:pt idx="59">
                  <c:v>214</c:v>
                </c:pt>
                <c:pt idx="60">
                  <c:v>241</c:v>
                </c:pt>
                <c:pt idx="61">
                  <c:v>247</c:v>
                </c:pt>
                <c:pt idx="62">
                  <c:v>247</c:v>
                </c:pt>
                <c:pt idx="63">
                  <c:v>290</c:v>
                </c:pt>
                <c:pt idx="64">
                  <c:v>334</c:v>
                </c:pt>
                <c:pt idx="65">
                  <c:v>345</c:v>
                </c:pt>
                <c:pt idx="66">
                  <c:v>340</c:v>
                </c:pt>
                <c:pt idx="67">
                  <c:v>324</c:v>
                </c:pt>
                <c:pt idx="68">
                  <c:v>311</c:v>
                </c:pt>
                <c:pt idx="69">
                  <c:v>295</c:v>
                </c:pt>
                <c:pt idx="70">
                  <c:v>283</c:v>
                </c:pt>
                <c:pt idx="71">
                  <c:v>335</c:v>
                </c:pt>
                <c:pt idx="72">
                  <c:v>344</c:v>
                </c:pt>
                <c:pt idx="73">
                  <c:v>308</c:v>
                </c:pt>
                <c:pt idx="74">
                  <c:v>281</c:v>
                </c:pt>
                <c:pt idx="75">
                  <c:v>261</c:v>
                </c:pt>
                <c:pt idx="76">
                  <c:v>241</c:v>
                </c:pt>
                <c:pt idx="77">
                  <c:v>224</c:v>
                </c:pt>
                <c:pt idx="78">
                  <c:v>209</c:v>
                </c:pt>
                <c:pt idx="79">
                  <c:v>197</c:v>
                </c:pt>
                <c:pt idx="80">
                  <c:v>187</c:v>
                </c:pt>
                <c:pt idx="81">
                  <c:v>179</c:v>
                </c:pt>
                <c:pt idx="82">
                  <c:v>177</c:v>
                </c:pt>
                <c:pt idx="83">
                  <c:v>175</c:v>
                </c:pt>
                <c:pt idx="84">
                  <c:v>168</c:v>
                </c:pt>
                <c:pt idx="85">
                  <c:v>160</c:v>
                </c:pt>
                <c:pt idx="86">
                  <c:v>153</c:v>
                </c:pt>
                <c:pt idx="87">
                  <c:v>147</c:v>
                </c:pt>
                <c:pt idx="88">
                  <c:v>146</c:v>
                </c:pt>
                <c:pt idx="89">
                  <c:v>146</c:v>
                </c:pt>
                <c:pt idx="90">
                  <c:v>141</c:v>
                </c:pt>
                <c:pt idx="91">
                  <c:v>145</c:v>
                </c:pt>
                <c:pt idx="92">
                  <c:v>181</c:v>
                </c:pt>
                <c:pt idx="93">
                  <c:v>170</c:v>
                </c:pt>
                <c:pt idx="94">
                  <c:v>158</c:v>
                </c:pt>
                <c:pt idx="95">
                  <c:v>151</c:v>
                </c:pt>
                <c:pt idx="96">
                  <c:v>147</c:v>
                </c:pt>
                <c:pt idx="97">
                  <c:v>148</c:v>
                </c:pt>
                <c:pt idx="98">
                  <c:v>146</c:v>
                </c:pt>
                <c:pt idx="99">
                  <c:v>144</c:v>
                </c:pt>
                <c:pt idx="100">
                  <c:v>144</c:v>
                </c:pt>
                <c:pt idx="101">
                  <c:v>141</c:v>
                </c:pt>
                <c:pt idx="102">
                  <c:v>137</c:v>
                </c:pt>
                <c:pt idx="103">
                  <c:v>133</c:v>
                </c:pt>
                <c:pt idx="104">
                  <c:v>133</c:v>
                </c:pt>
                <c:pt idx="105">
                  <c:v>139</c:v>
                </c:pt>
                <c:pt idx="106">
                  <c:v>150</c:v>
                </c:pt>
                <c:pt idx="107">
                  <c:v>149</c:v>
                </c:pt>
                <c:pt idx="108">
                  <c:v>143</c:v>
                </c:pt>
                <c:pt idx="109">
                  <c:v>147</c:v>
                </c:pt>
                <c:pt idx="110">
                  <c:v>146</c:v>
                </c:pt>
                <c:pt idx="111">
                  <c:v>133</c:v>
                </c:pt>
                <c:pt idx="112">
                  <c:v>129</c:v>
                </c:pt>
                <c:pt idx="113">
                  <c:v>128</c:v>
                </c:pt>
                <c:pt idx="114">
                  <c:v>123</c:v>
                </c:pt>
                <c:pt idx="115">
                  <c:v>118</c:v>
                </c:pt>
                <c:pt idx="116">
                  <c:v>124</c:v>
                </c:pt>
                <c:pt idx="117">
                  <c:v>172</c:v>
                </c:pt>
                <c:pt idx="118">
                  <c:v>228</c:v>
                </c:pt>
                <c:pt idx="119">
                  <c:v>248</c:v>
                </c:pt>
                <c:pt idx="120">
                  <c:v>242</c:v>
                </c:pt>
                <c:pt idx="121">
                  <c:v>225</c:v>
                </c:pt>
                <c:pt idx="122">
                  <c:v>207</c:v>
                </c:pt>
                <c:pt idx="123">
                  <c:v>189</c:v>
                </c:pt>
                <c:pt idx="124">
                  <c:v>177</c:v>
                </c:pt>
                <c:pt idx="125">
                  <c:v>165</c:v>
                </c:pt>
                <c:pt idx="126">
                  <c:v>155</c:v>
                </c:pt>
                <c:pt idx="127">
                  <c:v>145</c:v>
                </c:pt>
                <c:pt idx="128">
                  <c:v>138</c:v>
                </c:pt>
                <c:pt idx="129">
                  <c:v>132</c:v>
                </c:pt>
                <c:pt idx="130">
                  <c:v>125</c:v>
                </c:pt>
                <c:pt idx="131">
                  <c:v>118</c:v>
                </c:pt>
                <c:pt idx="132">
                  <c:v>111</c:v>
                </c:pt>
                <c:pt idx="133">
                  <c:v>105</c:v>
                </c:pt>
                <c:pt idx="134">
                  <c:v>99.1</c:v>
                </c:pt>
                <c:pt idx="135">
                  <c:v>95.6</c:v>
                </c:pt>
                <c:pt idx="136">
                  <c:v>93.8</c:v>
                </c:pt>
                <c:pt idx="137">
                  <c:v>92.5</c:v>
                </c:pt>
                <c:pt idx="138">
                  <c:v>91.2</c:v>
                </c:pt>
                <c:pt idx="139">
                  <c:v>90.4</c:v>
                </c:pt>
                <c:pt idx="140">
                  <c:v>90.1</c:v>
                </c:pt>
                <c:pt idx="141">
                  <c:v>90</c:v>
                </c:pt>
                <c:pt idx="142">
                  <c:v>91.4</c:v>
                </c:pt>
                <c:pt idx="143">
                  <c:v>90.5</c:v>
                </c:pt>
                <c:pt idx="144">
                  <c:v>88.9</c:v>
                </c:pt>
                <c:pt idx="145">
                  <c:v>87.7</c:v>
                </c:pt>
                <c:pt idx="146">
                  <c:v>86.5</c:v>
                </c:pt>
                <c:pt idx="147">
                  <c:v>84.6</c:v>
                </c:pt>
                <c:pt idx="148">
                  <c:v>83.2</c:v>
                </c:pt>
                <c:pt idx="149">
                  <c:v>82.2</c:v>
                </c:pt>
                <c:pt idx="150">
                  <c:v>81.3</c:v>
                </c:pt>
                <c:pt idx="151">
                  <c:v>79.900000000000006</c:v>
                </c:pt>
                <c:pt idx="152">
                  <c:v>78.599999999999994</c:v>
                </c:pt>
                <c:pt idx="153">
                  <c:v>77.7</c:v>
                </c:pt>
                <c:pt idx="154">
                  <c:v>76.3</c:v>
                </c:pt>
                <c:pt idx="155">
                  <c:v>75.2</c:v>
                </c:pt>
                <c:pt idx="156">
                  <c:v>73.8</c:v>
                </c:pt>
                <c:pt idx="157">
                  <c:v>72.5</c:v>
                </c:pt>
                <c:pt idx="158">
                  <c:v>71</c:v>
                </c:pt>
                <c:pt idx="159">
                  <c:v>69.900000000000006</c:v>
                </c:pt>
                <c:pt idx="160">
                  <c:v>68.8</c:v>
                </c:pt>
                <c:pt idx="161">
                  <c:v>67.8</c:v>
                </c:pt>
                <c:pt idx="162">
                  <c:v>66.7</c:v>
                </c:pt>
                <c:pt idx="163">
                  <c:v>65.7</c:v>
                </c:pt>
                <c:pt idx="164">
                  <c:v>65.5</c:v>
                </c:pt>
                <c:pt idx="165">
                  <c:v>64.8</c:v>
                </c:pt>
                <c:pt idx="166">
                  <c:v>63.9</c:v>
                </c:pt>
                <c:pt idx="167">
                  <c:v>63.2</c:v>
                </c:pt>
                <c:pt idx="168">
                  <c:v>63.1</c:v>
                </c:pt>
                <c:pt idx="169">
                  <c:v>63</c:v>
                </c:pt>
                <c:pt idx="170">
                  <c:v>62.9</c:v>
                </c:pt>
                <c:pt idx="171">
                  <c:v>61.5</c:v>
                </c:pt>
                <c:pt idx="172">
                  <c:v>60.8</c:v>
                </c:pt>
                <c:pt idx="173">
                  <c:v>60.3</c:v>
                </c:pt>
                <c:pt idx="174">
                  <c:v>59.8</c:v>
                </c:pt>
                <c:pt idx="175">
                  <c:v>59</c:v>
                </c:pt>
                <c:pt idx="176">
                  <c:v>58.1</c:v>
                </c:pt>
                <c:pt idx="177">
                  <c:v>57.5</c:v>
                </c:pt>
                <c:pt idx="178">
                  <c:v>56.6</c:v>
                </c:pt>
                <c:pt idx="179">
                  <c:v>55.8</c:v>
                </c:pt>
                <c:pt idx="180">
                  <c:v>55</c:v>
                </c:pt>
                <c:pt idx="181">
                  <c:v>54.3</c:v>
                </c:pt>
                <c:pt idx="182">
                  <c:v>53.7</c:v>
                </c:pt>
                <c:pt idx="183">
                  <c:v>53.4</c:v>
                </c:pt>
                <c:pt idx="184">
                  <c:v>53.9</c:v>
                </c:pt>
                <c:pt idx="185">
                  <c:v>53.2</c:v>
                </c:pt>
                <c:pt idx="186">
                  <c:v>53.4</c:v>
                </c:pt>
                <c:pt idx="187">
                  <c:v>52.3</c:v>
                </c:pt>
                <c:pt idx="188">
                  <c:v>51.5</c:v>
                </c:pt>
                <c:pt idx="189">
                  <c:v>50.7</c:v>
                </c:pt>
                <c:pt idx="190">
                  <c:v>49.6</c:v>
                </c:pt>
                <c:pt idx="191">
                  <c:v>48.8</c:v>
                </c:pt>
                <c:pt idx="192">
                  <c:v>48.1</c:v>
                </c:pt>
                <c:pt idx="193">
                  <c:v>47.4</c:v>
                </c:pt>
                <c:pt idx="194">
                  <c:v>46.8</c:v>
                </c:pt>
                <c:pt idx="195">
                  <c:v>46.1</c:v>
                </c:pt>
                <c:pt idx="196">
                  <c:v>45.4</c:v>
                </c:pt>
                <c:pt idx="197">
                  <c:v>44.7</c:v>
                </c:pt>
                <c:pt idx="198">
                  <c:v>44.4</c:v>
                </c:pt>
                <c:pt idx="199">
                  <c:v>44.1</c:v>
                </c:pt>
                <c:pt idx="200">
                  <c:v>43.9</c:v>
                </c:pt>
                <c:pt idx="201">
                  <c:v>44.1</c:v>
                </c:pt>
                <c:pt idx="202">
                  <c:v>43.9</c:v>
                </c:pt>
                <c:pt idx="203">
                  <c:v>43.6</c:v>
                </c:pt>
                <c:pt idx="204">
                  <c:v>43.3</c:v>
                </c:pt>
                <c:pt idx="205">
                  <c:v>42.9</c:v>
                </c:pt>
                <c:pt idx="206">
                  <c:v>42.5</c:v>
                </c:pt>
                <c:pt idx="207">
                  <c:v>42.1</c:v>
                </c:pt>
                <c:pt idx="208">
                  <c:v>41.6</c:v>
                </c:pt>
                <c:pt idx="209">
                  <c:v>41.2</c:v>
                </c:pt>
                <c:pt idx="210">
                  <c:v>40.700000000000003</c:v>
                </c:pt>
                <c:pt idx="211">
                  <c:v>40.300000000000004</c:v>
                </c:pt>
                <c:pt idx="212">
                  <c:v>39.9</c:v>
                </c:pt>
                <c:pt idx="213">
                  <c:v>39.4</c:v>
                </c:pt>
              </c:numCache>
            </c:numRef>
          </c:val>
          <c:smooth val="1"/>
        </c:ser>
        <c:dLbls/>
        <c:marker val="1"/>
        <c:axId val="95742976"/>
        <c:axId val="96150272"/>
      </c:lineChart>
      <c:dateAx>
        <c:axId val="95742976"/>
        <c:scaling>
          <c:orientation val="minMax"/>
          <c:max val="40756"/>
          <c:min val="40634"/>
        </c:scaling>
        <c:axPos val="b"/>
        <c:majorGridlines/>
        <c:numFmt formatCode="mmm\ d" sourceLinked="0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96150272"/>
        <c:crosses val="autoZero"/>
        <c:auto val="1"/>
        <c:lblOffset val="100"/>
        <c:baseTimeUnit val="days"/>
        <c:majorUnit val="1"/>
        <c:majorTimeUnit val="months"/>
      </c:dateAx>
      <c:valAx>
        <c:axId val="96150272"/>
        <c:scaling>
          <c:orientation val="minMax"/>
          <c:max val="35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CA" sz="2400"/>
                  <a:t>Discharge - m</a:t>
                </a:r>
                <a:r>
                  <a:rPr lang="en-CA" sz="2400" baseline="30000"/>
                  <a:t>3</a:t>
                </a:r>
                <a:r>
                  <a:rPr lang="en-CA" sz="2400"/>
                  <a:t>/s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9574297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000" b="1"/>
          </a:pPr>
          <a:endParaRPr lang="en-US"/>
        </a:p>
      </c:txPr>
    </c:legend>
    <c:plotVisOnly val="1"/>
    <c:dispBlanksAs val="gap"/>
  </c:chart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CA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1571021472251172"/>
          <c:y val="3.2701494921830422E-2"/>
          <c:w val="0.8538235784278958"/>
          <c:h val="0.65438502795846165"/>
        </c:manualLayout>
      </c:layout>
      <c:lineChart>
        <c:grouping val="standard"/>
        <c:ser>
          <c:idx val="0"/>
          <c:order val="0"/>
          <c:tx>
            <c:strRef>
              <c:f>Sheet1!$BP$2</c:f>
              <c:strCache>
                <c:ptCount val="1"/>
                <c:pt idx="0">
                  <c:v>Recorded</c:v>
                </c:pt>
              </c:strCache>
            </c:strRef>
          </c:tx>
          <c:spPr>
            <a:ln w="47625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Sheet1!$BO$3:$BO$367</c:f>
              <c:numCache>
                <c:formatCode>dd\-mmm\-yy</c:formatCode>
                <c:ptCount val="365"/>
                <c:pt idx="0">
                  <c:v>40422</c:v>
                </c:pt>
                <c:pt idx="1">
                  <c:v>40423</c:v>
                </c:pt>
                <c:pt idx="2">
                  <c:v>40424</c:v>
                </c:pt>
                <c:pt idx="3">
                  <c:v>40425</c:v>
                </c:pt>
                <c:pt idx="4">
                  <c:v>40426</c:v>
                </c:pt>
                <c:pt idx="5">
                  <c:v>40427</c:v>
                </c:pt>
                <c:pt idx="6">
                  <c:v>40428</c:v>
                </c:pt>
                <c:pt idx="7">
                  <c:v>40429</c:v>
                </c:pt>
                <c:pt idx="8">
                  <c:v>40430</c:v>
                </c:pt>
                <c:pt idx="9">
                  <c:v>40431</c:v>
                </c:pt>
                <c:pt idx="10">
                  <c:v>40432</c:v>
                </c:pt>
                <c:pt idx="11">
                  <c:v>40433</c:v>
                </c:pt>
                <c:pt idx="12">
                  <c:v>40434</c:v>
                </c:pt>
                <c:pt idx="13">
                  <c:v>40435</c:v>
                </c:pt>
                <c:pt idx="14">
                  <c:v>40436</c:v>
                </c:pt>
                <c:pt idx="15">
                  <c:v>40437</c:v>
                </c:pt>
                <c:pt idx="16">
                  <c:v>40438</c:v>
                </c:pt>
                <c:pt idx="17">
                  <c:v>40439</c:v>
                </c:pt>
                <c:pt idx="18">
                  <c:v>40440</c:v>
                </c:pt>
                <c:pt idx="19">
                  <c:v>40441</c:v>
                </c:pt>
                <c:pt idx="20">
                  <c:v>40442</c:v>
                </c:pt>
                <c:pt idx="21">
                  <c:v>40443</c:v>
                </c:pt>
                <c:pt idx="22">
                  <c:v>40444</c:v>
                </c:pt>
                <c:pt idx="23">
                  <c:v>40445</c:v>
                </c:pt>
                <c:pt idx="24">
                  <c:v>40446</c:v>
                </c:pt>
                <c:pt idx="25">
                  <c:v>40447</c:v>
                </c:pt>
                <c:pt idx="26">
                  <c:v>40448</c:v>
                </c:pt>
                <c:pt idx="27">
                  <c:v>40449</c:v>
                </c:pt>
                <c:pt idx="28">
                  <c:v>40450</c:v>
                </c:pt>
                <c:pt idx="29">
                  <c:v>40451</c:v>
                </c:pt>
                <c:pt idx="30">
                  <c:v>40452</c:v>
                </c:pt>
                <c:pt idx="31">
                  <c:v>40453</c:v>
                </c:pt>
                <c:pt idx="32">
                  <c:v>40454</c:v>
                </c:pt>
                <c:pt idx="33">
                  <c:v>40455</c:v>
                </c:pt>
                <c:pt idx="34">
                  <c:v>40456</c:v>
                </c:pt>
                <c:pt idx="35">
                  <c:v>40457</c:v>
                </c:pt>
                <c:pt idx="36">
                  <c:v>40458</c:v>
                </c:pt>
                <c:pt idx="37">
                  <c:v>40459</c:v>
                </c:pt>
                <c:pt idx="38">
                  <c:v>40460</c:v>
                </c:pt>
                <c:pt idx="39">
                  <c:v>40461</c:v>
                </c:pt>
                <c:pt idx="40">
                  <c:v>40462</c:v>
                </c:pt>
                <c:pt idx="41">
                  <c:v>40463</c:v>
                </c:pt>
                <c:pt idx="42">
                  <c:v>40464</c:v>
                </c:pt>
                <c:pt idx="43">
                  <c:v>40465</c:v>
                </c:pt>
                <c:pt idx="44">
                  <c:v>40466</c:v>
                </c:pt>
                <c:pt idx="45">
                  <c:v>40467</c:v>
                </c:pt>
                <c:pt idx="46">
                  <c:v>40468</c:v>
                </c:pt>
                <c:pt idx="47">
                  <c:v>40469</c:v>
                </c:pt>
                <c:pt idx="48">
                  <c:v>40470</c:v>
                </c:pt>
                <c:pt idx="49">
                  <c:v>40471</c:v>
                </c:pt>
                <c:pt idx="50">
                  <c:v>40472</c:v>
                </c:pt>
                <c:pt idx="51">
                  <c:v>40473</c:v>
                </c:pt>
                <c:pt idx="52">
                  <c:v>40474</c:v>
                </c:pt>
                <c:pt idx="53">
                  <c:v>40475</c:v>
                </c:pt>
                <c:pt idx="54">
                  <c:v>40476</c:v>
                </c:pt>
                <c:pt idx="55">
                  <c:v>40477</c:v>
                </c:pt>
                <c:pt idx="56">
                  <c:v>40478</c:v>
                </c:pt>
                <c:pt idx="57">
                  <c:v>40479</c:v>
                </c:pt>
                <c:pt idx="58">
                  <c:v>40480</c:v>
                </c:pt>
                <c:pt idx="59">
                  <c:v>40481</c:v>
                </c:pt>
                <c:pt idx="60">
                  <c:v>40482</c:v>
                </c:pt>
                <c:pt idx="61">
                  <c:v>40483</c:v>
                </c:pt>
                <c:pt idx="62">
                  <c:v>40484</c:v>
                </c:pt>
                <c:pt idx="63">
                  <c:v>40485</c:v>
                </c:pt>
                <c:pt idx="64">
                  <c:v>40486</c:v>
                </c:pt>
                <c:pt idx="65">
                  <c:v>40487</c:v>
                </c:pt>
                <c:pt idx="66">
                  <c:v>40488</c:v>
                </c:pt>
                <c:pt idx="67">
                  <c:v>40489</c:v>
                </c:pt>
                <c:pt idx="68">
                  <c:v>40490</c:v>
                </c:pt>
                <c:pt idx="69">
                  <c:v>40491</c:v>
                </c:pt>
                <c:pt idx="70">
                  <c:v>40492</c:v>
                </c:pt>
                <c:pt idx="71">
                  <c:v>40493</c:v>
                </c:pt>
                <c:pt idx="72">
                  <c:v>40494</c:v>
                </c:pt>
                <c:pt idx="73">
                  <c:v>40495</c:v>
                </c:pt>
                <c:pt idx="74">
                  <c:v>40496</c:v>
                </c:pt>
                <c:pt idx="75">
                  <c:v>40497</c:v>
                </c:pt>
                <c:pt idx="76">
                  <c:v>40498</c:v>
                </c:pt>
                <c:pt idx="77">
                  <c:v>40499</c:v>
                </c:pt>
                <c:pt idx="78">
                  <c:v>40500</c:v>
                </c:pt>
                <c:pt idx="79">
                  <c:v>40501</c:v>
                </c:pt>
                <c:pt idx="80">
                  <c:v>40502</c:v>
                </c:pt>
                <c:pt idx="81">
                  <c:v>40503</c:v>
                </c:pt>
                <c:pt idx="82">
                  <c:v>40504</c:v>
                </c:pt>
                <c:pt idx="83">
                  <c:v>40505</c:v>
                </c:pt>
                <c:pt idx="84">
                  <c:v>40506</c:v>
                </c:pt>
                <c:pt idx="85">
                  <c:v>40507</c:v>
                </c:pt>
                <c:pt idx="86">
                  <c:v>40508</c:v>
                </c:pt>
                <c:pt idx="87">
                  <c:v>40509</c:v>
                </c:pt>
                <c:pt idx="88">
                  <c:v>40510</c:v>
                </c:pt>
                <c:pt idx="89">
                  <c:v>40511</c:v>
                </c:pt>
                <c:pt idx="90">
                  <c:v>40512</c:v>
                </c:pt>
                <c:pt idx="91">
                  <c:v>40513</c:v>
                </c:pt>
                <c:pt idx="92">
                  <c:v>40514</c:v>
                </c:pt>
                <c:pt idx="93">
                  <c:v>40515</c:v>
                </c:pt>
                <c:pt idx="94">
                  <c:v>40516</c:v>
                </c:pt>
                <c:pt idx="95">
                  <c:v>40517</c:v>
                </c:pt>
                <c:pt idx="96">
                  <c:v>40518</c:v>
                </c:pt>
                <c:pt idx="97">
                  <c:v>40519</c:v>
                </c:pt>
                <c:pt idx="98">
                  <c:v>40520</c:v>
                </c:pt>
                <c:pt idx="99">
                  <c:v>40521</c:v>
                </c:pt>
                <c:pt idx="100">
                  <c:v>40522</c:v>
                </c:pt>
                <c:pt idx="101">
                  <c:v>40523</c:v>
                </c:pt>
                <c:pt idx="102">
                  <c:v>40524</c:v>
                </c:pt>
                <c:pt idx="103">
                  <c:v>40525</c:v>
                </c:pt>
                <c:pt idx="104">
                  <c:v>40526</c:v>
                </c:pt>
                <c:pt idx="105">
                  <c:v>40527</c:v>
                </c:pt>
                <c:pt idx="106">
                  <c:v>40528</c:v>
                </c:pt>
                <c:pt idx="107">
                  <c:v>40529</c:v>
                </c:pt>
                <c:pt idx="108">
                  <c:v>40530</c:v>
                </c:pt>
                <c:pt idx="109">
                  <c:v>40531</c:v>
                </c:pt>
                <c:pt idx="110">
                  <c:v>40532</c:v>
                </c:pt>
                <c:pt idx="111">
                  <c:v>40533</c:v>
                </c:pt>
                <c:pt idx="112">
                  <c:v>40534</c:v>
                </c:pt>
                <c:pt idx="113">
                  <c:v>40535</c:v>
                </c:pt>
                <c:pt idx="114">
                  <c:v>40536</c:v>
                </c:pt>
                <c:pt idx="115">
                  <c:v>40537</c:v>
                </c:pt>
                <c:pt idx="116">
                  <c:v>40538</c:v>
                </c:pt>
                <c:pt idx="117">
                  <c:v>40539</c:v>
                </c:pt>
                <c:pt idx="118">
                  <c:v>40540</c:v>
                </c:pt>
                <c:pt idx="119">
                  <c:v>40541</c:v>
                </c:pt>
                <c:pt idx="120">
                  <c:v>40542</c:v>
                </c:pt>
                <c:pt idx="121">
                  <c:v>40543</c:v>
                </c:pt>
                <c:pt idx="122">
                  <c:v>40544</c:v>
                </c:pt>
                <c:pt idx="123">
                  <c:v>40545</c:v>
                </c:pt>
                <c:pt idx="124">
                  <c:v>40546</c:v>
                </c:pt>
                <c:pt idx="125">
                  <c:v>40547</c:v>
                </c:pt>
                <c:pt idx="126">
                  <c:v>40548</c:v>
                </c:pt>
                <c:pt idx="127">
                  <c:v>40549</c:v>
                </c:pt>
                <c:pt idx="128">
                  <c:v>40550</c:v>
                </c:pt>
                <c:pt idx="129">
                  <c:v>40551</c:v>
                </c:pt>
                <c:pt idx="130">
                  <c:v>40552</c:v>
                </c:pt>
                <c:pt idx="131">
                  <c:v>40553</c:v>
                </c:pt>
                <c:pt idx="132">
                  <c:v>40554</c:v>
                </c:pt>
                <c:pt idx="133">
                  <c:v>40555</c:v>
                </c:pt>
                <c:pt idx="134">
                  <c:v>40556</c:v>
                </c:pt>
                <c:pt idx="135">
                  <c:v>40557</c:v>
                </c:pt>
                <c:pt idx="136">
                  <c:v>40558</c:v>
                </c:pt>
                <c:pt idx="137">
                  <c:v>40559</c:v>
                </c:pt>
                <c:pt idx="138">
                  <c:v>40560</c:v>
                </c:pt>
                <c:pt idx="139">
                  <c:v>40561</c:v>
                </c:pt>
                <c:pt idx="140">
                  <c:v>40562</c:v>
                </c:pt>
                <c:pt idx="141">
                  <c:v>40563</c:v>
                </c:pt>
                <c:pt idx="142">
                  <c:v>40564</c:v>
                </c:pt>
                <c:pt idx="143">
                  <c:v>40565</c:v>
                </c:pt>
                <c:pt idx="144">
                  <c:v>40566</c:v>
                </c:pt>
                <c:pt idx="145">
                  <c:v>40567</c:v>
                </c:pt>
                <c:pt idx="146">
                  <c:v>40568</c:v>
                </c:pt>
                <c:pt idx="147">
                  <c:v>40569</c:v>
                </c:pt>
                <c:pt idx="148">
                  <c:v>40570</c:v>
                </c:pt>
                <c:pt idx="149">
                  <c:v>40571</c:v>
                </c:pt>
                <c:pt idx="150">
                  <c:v>40572</c:v>
                </c:pt>
                <c:pt idx="151">
                  <c:v>40573</c:v>
                </c:pt>
                <c:pt idx="152">
                  <c:v>40574</c:v>
                </c:pt>
                <c:pt idx="153">
                  <c:v>40575</c:v>
                </c:pt>
                <c:pt idx="154">
                  <c:v>40576</c:v>
                </c:pt>
                <c:pt idx="155">
                  <c:v>40577</c:v>
                </c:pt>
                <c:pt idx="156">
                  <c:v>40578</c:v>
                </c:pt>
                <c:pt idx="157">
                  <c:v>40579</c:v>
                </c:pt>
                <c:pt idx="158">
                  <c:v>40580</c:v>
                </c:pt>
                <c:pt idx="159">
                  <c:v>40581</c:v>
                </c:pt>
                <c:pt idx="160">
                  <c:v>40582</c:v>
                </c:pt>
                <c:pt idx="161">
                  <c:v>40583</c:v>
                </c:pt>
                <c:pt idx="162">
                  <c:v>40584</c:v>
                </c:pt>
                <c:pt idx="163">
                  <c:v>40585</c:v>
                </c:pt>
                <c:pt idx="164">
                  <c:v>40586</c:v>
                </c:pt>
                <c:pt idx="165">
                  <c:v>40587</c:v>
                </c:pt>
                <c:pt idx="166">
                  <c:v>40588</c:v>
                </c:pt>
                <c:pt idx="167">
                  <c:v>40589</c:v>
                </c:pt>
                <c:pt idx="168">
                  <c:v>40590</c:v>
                </c:pt>
                <c:pt idx="169">
                  <c:v>40591</c:v>
                </c:pt>
                <c:pt idx="170">
                  <c:v>40592</c:v>
                </c:pt>
                <c:pt idx="171">
                  <c:v>40593</c:v>
                </c:pt>
                <c:pt idx="172">
                  <c:v>40594</c:v>
                </c:pt>
                <c:pt idx="173">
                  <c:v>40595</c:v>
                </c:pt>
                <c:pt idx="174">
                  <c:v>40596</c:v>
                </c:pt>
                <c:pt idx="175">
                  <c:v>40597</c:v>
                </c:pt>
                <c:pt idx="176">
                  <c:v>40598</c:v>
                </c:pt>
                <c:pt idx="177">
                  <c:v>40599</c:v>
                </c:pt>
                <c:pt idx="178">
                  <c:v>40600</c:v>
                </c:pt>
                <c:pt idx="179">
                  <c:v>40601</c:v>
                </c:pt>
                <c:pt idx="180">
                  <c:v>40602</c:v>
                </c:pt>
                <c:pt idx="181">
                  <c:v>40603</c:v>
                </c:pt>
                <c:pt idx="182">
                  <c:v>40604</c:v>
                </c:pt>
                <c:pt idx="183">
                  <c:v>40605</c:v>
                </c:pt>
                <c:pt idx="184">
                  <c:v>40606</c:v>
                </c:pt>
                <c:pt idx="185">
                  <c:v>40607</c:v>
                </c:pt>
                <c:pt idx="186">
                  <c:v>40608</c:v>
                </c:pt>
                <c:pt idx="187">
                  <c:v>40609</c:v>
                </c:pt>
                <c:pt idx="188">
                  <c:v>40610</c:v>
                </c:pt>
                <c:pt idx="189">
                  <c:v>40611</c:v>
                </c:pt>
                <c:pt idx="190">
                  <c:v>40612</c:v>
                </c:pt>
                <c:pt idx="191">
                  <c:v>40613</c:v>
                </c:pt>
                <c:pt idx="192">
                  <c:v>40614</c:v>
                </c:pt>
                <c:pt idx="193">
                  <c:v>40615</c:v>
                </c:pt>
                <c:pt idx="194">
                  <c:v>40616</c:v>
                </c:pt>
                <c:pt idx="195">
                  <c:v>40617</c:v>
                </c:pt>
                <c:pt idx="196">
                  <c:v>40618</c:v>
                </c:pt>
                <c:pt idx="197">
                  <c:v>40619</c:v>
                </c:pt>
                <c:pt idx="198">
                  <c:v>40620</c:v>
                </c:pt>
                <c:pt idx="199">
                  <c:v>40621</c:v>
                </c:pt>
                <c:pt idx="200">
                  <c:v>40622</c:v>
                </c:pt>
                <c:pt idx="201">
                  <c:v>40623</c:v>
                </c:pt>
                <c:pt idx="202">
                  <c:v>40624</c:v>
                </c:pt>
                <c:pt idx="203">
                  <c:v>40625</c:v>
                </c:pt>
                <c:pt idx="204">
                  <c:v>40626</c:v>
                </c:pt>
                <c:pt idx="205">
                  <c:v>40627</c:v>
                </c:pt>
                <c:pt idx="206">
                  <c:v>40628</c:v>
                </c:pt>
                <c:pt idx="207">
                  <c:v>40629</c:v>
                </c:pt>
                <c:pt idx="208">
                  <c:v>40630</c:v>
                </c:pt>
                <c:pt idx="209">
                  <c:v>40631</c:v>
                </c:pt>
                <c:pt idx="210">
                  <c:v>40632</c:v>
                </c:pt>
                <c:pt idx="211">
                  <c:v>40633</c:v>
                </c:pt>
                <c:pt idx="212">
                  <c:v>40634</c:v>
                </c:pt>
                <c:pt idx="213">
                  <c:v>40635</c:v>
                </c:pt>
                <c:pt idx="214">
                  <c:v>40636</c:v>
                </c:pt>
                <c:pt idx="215">
                  <c:v>40637</c:v>
                </c:pt>
                <c:pt idx="216">
                  <c:v>40638</c:v>
                </c:pt>
                <c:pt idx="217">
                  <c:v>40639</c:v>
                </c:pt>
                <c:pt idx="218">
                  <c:v>40640</c:v>
                </c:pt>
                <c:pt idx="219">
                  <c:v>40641</c:v>
                </c:pt>
                <c:pt idx="220">
                  <c:v>40642</c:v>
                </c:pt>
                <c:pt idx="221">
                  <c:v>40643</c:v>
                </c:pt>
                <c:pt idx="222">
                  <c:v>40644</c:v>
                </c:pt>
                <c:pt idx="223">
                  <c:v>40645</c:v>
                </c:pt>
                <c:pt idx="224">
                  <c:v>40646</c:v>
                </c:pt>
                <c:pt idx="225">
                  <c:v>40647</c:v>
                </c:pt>
                <c:pt idx="226">
                  <c:v>40648</c:v>
                </c:pt>
                <c:pt idx="227">
                  <c:v>40649</c:v>
                </c:pt>
                <c:pt idx="228">
                  <c:v>40650</c:v>
                </c:pt>
                <c:pt idx="229">
                  <c:v>40651</c:v>
                </c:pt>
                <c:pt idx="230">
                  <c:v>40652</c:v>
                </c:pt>
                <c:pt idx="231">
                  <c:v>40653</c:v>
                </c:pt>
                <c:pt idx="232">
                  <c:v>40654</c:v>
                </c:pt>
                <c:pt idx="233">
                  <c:v>40655</c:v>
                </c:pt>
                <c:pt idx="234">
                  <c:v>40656</c:v>
                </c:pt>
                <c:pt idx="235">
                  <c:v>40657</c:v>
                </c:pt>
                <c:pt idx="236">
                  <c:v>40658</c:v>
                </c:pt>
                <c:pt idx="237">
                  <c:v>40659</c:v>
                </c:pt>
                <c:pt idx="238">
                  <c:v>40660</c:v>
                </c:pt>
                <c:pt idx="239">
                  <c:v>40661</c:v>
                </c:pt>
                <c:pt idx="240">
                  <c:v>40662</c:v>
                </c:pt>
                <c:pt idx="241">
                  <c:v>40663</c:v>
                </c:pt>
                <c:pt idx="242">
                  <c:v>40664</c:v>
                </c:pt>
                <c:pt idx="243">
                  <c:v>40665</c:v>
                </c:pt>
                <c:pt idx="244">
                  <c:v>40666</c:v>
                </c:pt>
                <c:pt idx="245">
                  <c:v>40667</c:v>
                </c:pt>
                <c:pt idx="246">
                  <c:v>40668</c:v>
                </c:pt>
                <c:pt idx="247">
                  <c:v>40669</c:v>
                </c:pt>
                <c:pt idx="248">
                  <c:v>40670</c:v>
                </c:pt>
                <c:pt idx="249">
                  <c:v>40671</c:v>
                </c:pt>
                <c:pt idx="250">
                  <c:v>40672</c:v>
                </c:pt>
                <c:pt idx="251">
                  <c:v>40673</c:v>
                </c:pt>
                <c:pt idx="252">
                  <c:v>40674</c:v>
                </c:pt>
                <c:pt idx="253">
                  <c:v>40675</c:v>
                </c:pt>
                <c:pt idx="254">
                  <c:v>40676</c:v>
                </c:pt>
                <c:pt idx="255">
                  <c:v>40677</c:v>
                </c:pt>
                <c:pt idx="256">
                  <c:v>40678</c:v>
                </c:pt>
                <c:pt idx="257">
                  <c:v>40679</c:v>
                </c:pt>
                <c:pt idx="258">
                  <c:v>40680</c:v>
                </c:pt>
                <c:pt idx="259">
                  <c:v>40681</c:v>
                </c:pt>
                <c:pt idx="260">
                  <c:v>40682</c:v>
                </c:pt>
                <c:pt idx="261">
                  <c:v>40683</c:v>
                </c:pt>
                <c:pt idx="262">
                  <c:v>40684</c:v>
                </c:pt>
                <c:pt idx="263">
                  <c:v>40685</c:v>
                </c:pt>
                <c:pt idx="264">
                  <c:v>40686</c:v>
                </c:pt>
                <c:pt idx="265">
                  <c:v>40687</c:v>
                </c:pt>
                <c:pt idx="266">
                  <c:v>40688</c:v>
                </c:pt>
                <c:pt idx="267">
                  <c:v>40689</c:v>
                </c:pt>
                <c:pt idx="268">
                  <c:v>40690</c:v>
                </c:pt>
                <c:pt idx="269">
                  <c:v>40691</c:v>
                </c:pt>
                <c:pt idx="270">
                  <c:v>40692</c:v>
                </c:pt>
                <c:pt idx="271">
                  <c:v>40693</c:v>
                </c:pt>
                <c:pt idx="272">
                  <c:v>40694</c:v>
                </c:pt>
                <c:pt idx="273">
                  <c:v>40695</c:v>
                </c:pt>
                <c:pt idx="274">
                  <c:v>40696</c:v>
                </c:pt>
                <c:pt idx="275">
                  <c:v>40697</c:v>
                </c:pt>
                <c:pt idx="276">
                  <c:v>40698</c:v>
                </c:pt>
                <c:pt idx="277">
                  <c:v>40699</c:v>
                </c:pt>
                <c:pt idx="278">
                  <c:v>40700</c:v>
                </c:pt>
                <c:pt idx="279">
                  <c:v>40701</c:v>
                </c:pt>
                <c:pt idx="280">
                  <c:v>40702</c:v>
                </c:pt>
                <c:pt idx="281">
                  <c:v>40703</c:v>
                </c:pt>
                <c:pt idx="282">
                  <c:v>40704</c:v>
                </c:pt>
                <c:pt idx="283">
                  <c:v>40705</c:v>
                </c:pt>
                <c:pt idx="284">
                  <c:v>40706</c:v>
                </c:pt>
                <c:pt idx="285">
                  <c:v>40707</c:v>
                </c:pt>
                <c:pt idx="286">
                  <c:v>40708</c:v>
                </c:pt>
                <c:pt idx="287">
                  <c:v>40709</c:v>
                </c:pt>
                <c:pt idx="288">
                  <c:v>40710</c:v>
                </c:pt>
                <c:pt idx="289">
                  <c:v>40711</c:v>
                </c:pt>
                <c:pt idx="290">
                  <c:v>40712</c:v>
                </c:pt>
                <c:pt idx="291">
                  <c:v>40713</c:v>
                </c:pt>
                <c:pt idx="292">
                  <c:v>40714</c:v>
                </c:pt>
                <c:pt idx="293">
                  <c:v>40715</c:v>
                </c:pt>
                <c:pt idx="294">
                  <c:v>40716</c:v>
                </c:pt>
                <c:pt idx="295">
                  <c:v>40717</c:v>
                </c:pt>
                <c:pt idx="296">
                  <c:v>40718</c:v>
                </c:pt>
                <c:pt idx="297">
                  <c:v>40719</c:v>
                </c:pt>
                <c:pt idx="298">
                  <c:v>40720</c:v>
                </c:pt>
                <c:pt idx="299">
                  <c:v>40721</c:v>
                </c:pt>
                <c:pt idx="300">
                  <c:v>40722</c:v>
                </c:pt>
                <c:pt idx="301">
                  <c:v>40723</c:v>
                </c:pt>
                <c:pt idx="302">
                  <c:v>40724</c:v>
                </c:pt>
                <c:pt idx="303">
                  <c:v>40725</c:v>
                </c:pt>
                <c:pt idx="304">
                  <c:v>40726</c:v>
                </c:pt>
                <c:pt idx="305">
                  <c:v>40727</c:v>
                </c:pt>
                <c:pt idx="306">
                  <c:v>40728</c:v>
                </c:pt>
                <c:pt idx="307">
                  <c:v>40729</c:v>
                </c:pt>
                <c:pt idx="308">
                  <c:v>40730</c:v>
                </c:pt>
                <c:pt idx="309">
                  <c:v>40731</c:v>
                </c:pt>
                <c:pt idx="310">
                  <c:v>40732</c:v>
                </c:pt>
                <c:pt idx="311">
                  <c:v>40733</c:v>
                </c:pt>
                <c:pt idx="312">
                  <c:v>40734</c:v>
                </c:pt>
                <c:pt idx="313">
                  <c:v>40735</c:v>
                </c:pt>
                <c:pt idx="314">
                  <c:v>40736</c:v>
                </c:pt>
                <c:pt idx="315">
                  <c:v>40737</c:v>
                </c:pt>
                <c:pt idx="316">
                  <c:v>40738</c:v>
                </c:pt>
                <c:pt idx="317">
                  <c:v>40739</c:v>
                </c:pt>
                <c:pt idx="318">
                  <c:v>40740</c:v>
                </c:pt>
                <c:pt idx="319">
                  <c:v>40741</c:v>
                </c:pt>
                <c:pt idx="320">
                  <c:v>40742</c:v>
                </c:pt>
                <c:pt idx="321">
                  <c:v>40743</c:v>
                </c:pt>
                <c:pt idx="322">
                  <c:v>40744</c:v>
                </c:pt>
                <c:pt idx="323">
                  <c:v>40745</c:v>
                </c:pt>
                <c:pt idx="324">
                  <c:v>40746</c:v>
                </c:pt>
                <c:pt idx="325">
                  <c:v>40747</c:v>
                </c:pt>
                <c:pt idx="326">
                  <c:v>40748</c:v>
                </c:pt>
                <c:pt idx="327">
                  <c:v>40749</c:v>
                </c:pt>
                <c:pt idx="328">
                  <c:v>40750</c:v>
                </c:pt>
                <c:pt idx="329">
                  <c:v>40751</c:v>
                </c:pt>
                <c:pt idx="330">
                  <c:v>40752</c:v>
                </c:pt>
                <c:pt idx="331">
                  <c:v>40753</c:v>
                </c:pt>
                <c:pt idx="332">
                  <c:v>40754</c:v>
                </c:pt>
                <c:pt idx="333">
                  <c:v>40755</c:v>
                </c:pt>
                <c:pt idx="334">
                  <c:v>40756</c:v>
                </c:pt>
                <c:pt idx="335">
                  <c:v>40757</c:v>
                </c:pt>
                <c:pt idx="336">
                  <c:v>40758</c:v>
                </c:pt>
                <c:pt idx="337">
                  <c:v>40759</c:v>
                </c:pt>
                <c:pt idx="338">
                  <c:v>40760</c:v>
                </c:pt>
                <c:pt idx="339">
                  <c:v>40761</c:v>
                </c:pt>
                <c:pt idx="340">
                  <c:v>40762</c:v>
                </c:pt>
                <c:pt idx="341">
                  <c:v>40763</c:v>
                </c:pt>
                <c:pt idx="342">
                  <c:v>40764</c:v>
                </c:pt>
                <c:pt idx="343">
                  <c:v>40765</c:v>
                </c:pt>
                <c:pt idx="344">
                  <c:v>40766</c:v>
                </c:pt>
                <c:pt idx="345">
                  <c:v>40767</c:v>
                </c:pt>
                <c:pt idx="346">
                  <c:v>40768</c:v>
                </c:pt>
                <c:pt idx="347">
                  <c:v>40769</c:v>
                </c:pt>
                <c:pt idx="348">
                  <c:v>40770</c:v>
                </c:pt>
                <c:pt idx="349">
                  <c:v>40771</c:v>
                </c:pt>
                <c:pt idx="350">
                  <c:v>40772</c:v>
                </c:pt>
                <c:pt idx="351">
                  <c:v>40773</c:v>
                </c:pt>
                <c:pt idx="352">
                  <c:v>40774</c:v>
                </c:pt>
                <c:pt idx="353">
                  <c:v>40775</c:v>
                </c:pt>
                <c:pt idx="354">
                  <c:v>40776</c:v>
                </c:pt>
                <c:pt idx="355">
                  <c:v>40777</c:v>
                </c:pt>
                <c:pt idx="356">
                  <c:v>40778</c:v>
                </c:pt>
                <c:pt idx="357">
                  <c:v>40779</c:v>
                </c:pt>
                <c:pt idx="358">
                  <c:v>40780</c:v>
                </c:pt>
                <c:pt idx="359">
                  <c:v>40781</c:v>
                </c:pt>
                <c:pt idx="360">
                  <c:v>40782</c:v>
                </c:pt>
                <c:pt idx="361">
                  <c:v>40783</c:v>
                </c:pt>
                <c:pt idx="362">
                  <c:v>40784</c:v>
                </c:pt>
                <c:pt idx="363">
                  <c:v>40785</c:v>
                </c:pt>
                <c:pt idx="364">
                  <c:v>40786</c:v>
                </c:pt>
              </c:numCache>
            </c:numRef>
          </c:cat>
          <c:val>
            <c:numRef>
              <c:f>Sheet1!$BP$3:$BP$367</c:f>
              <c:numCache>
                <c:formatCode>General</c:formatCode>
                <c:ptCount val="365"/>
                <c:pt idx="0">
                  <c:v>556.63300000000004</c:v>
                </c:pt>
                <c:pt idx="1">
                  <c:v>556.60900000000004</c:v>
                </c:pt>
                <c:pt idx="2">
                  <c:v>556.58299999999997</c:v>
                </c:pt>
                <c:pt idx="3">
                  <c:v>556.58000000000004</c:v>
                </c:pt>
                <c:pt idx="4">
                  <c:v>556.58600000000001</c:v>
                </c:pt>
                <c:pt idx="5">
                  <c:v>556.62599999999998</c:v>
                </c:pt>
                <c:pt idx="6">
                  <c:v>556.59900000000005</c:v>
                </c:pt>
                <c:pt idx="7">
                  <c:v>556.57799999999997</c:v>
                </c:pt>
                <c:pt idx="8">
                  <c:v>556.59400000000005</c:v>
                </c:pt>
                <c:pt idx="9">
                  <c:v>556.63300000000004</c:v>
                </c:pt>
                <c:pt idx="10">
                  <c:v>556.63699999999949</c:v>
                </c:pt>
                <c:pt idx="11">
                  <c:v>556.64</c:v>
                </c:pt>
                <c:pt idx="12">
                  <c:v>556.62699999999938</c:v>
                </c:pt>
                <c:pt idx="13">
                  <c:v>556.64599999999996</c:v>
                </c:pt>
                <c:pt idx="14">
                  <c:v>556.66899999999998</c:v>
                </c:pt>
                <c:pt idx="15">
                  <c:v>556.68499999999995</c:v>
                </c:pt>
                <c:pt idx="16">
                  <c:v>556.69900000000052</c:v>
                </c:pt>
                <c:pt idx="17">
                  <c:v>556.70500000000004</c:v>
                </c:pt>
                <c:pt idx="18">
                  <c:v>556.70299999999997</c:v>
                </c:pt>
                <c:pt idx="19">
                  <c:v>556.73099999999999</c:v>
                </c:pt>
                <c:pt idx="20">
                  <c:v>556.71900000000005</c:v>
                </c:pt>
                <c:pt idx="21">
                  <c:v>556.71500000000003</c:v>
                </c:pt>
                <c:pt idx="22">
                  <c:v>556.71400000000051</c:v>
                </c:pt>
                <c:pt idx="23">
                  <c:v>556.72900000000004</c:v>
                </c:pt>
                <c:pt idx="24">
                  <c:v>556.73400000000004</c:v>
                </c:pt>
                <c:pt idx="25">
                  <c:v>556.73599999999999</c:v>
                </c:pt>
                <c:pt idx="26">
                  <c:v>556.73900000000003</c:v>
                </c:pt>
                <c:pt idx="27">
                  <c:v>556.74400000000003</c:v>
                </c:pt>
                <c:pt idx="28">
                  <c:v>556.74199999999996</c:v>
                </c:pt>
                <c:pt idx="29">
                  <c:v>556.726</c:v>
                </c:pt>
                <c:pt idx="30">
                  <c:v>556.71799999999996</c:v>
                </c:pt>
                <c:pt idx="31">
                  <c:v>556.71799999999996</c:v>
                </c:pt>
                <c:pt idx="32">
                  <c:v>556.71100000000001</c:v>
                </c:pt>
                <c:pt idx="33">
                  <c:v>556.70399999999995</c:v>
                </c:pt>
                <c:pt idx="34">
                  <c:v>556.70500000000004</c:v>
                </c:pt>
                <c:pt idx="35">
                  <c:v>556.697</c:v>
                </c:pt>
                <c:pt idx="36">
                  <c:v>556.69200000000001</c:v>
                </c:pt>
                <c:pt idx="37">
                  <c:v>556.70399999999995</c:v>
                </c:pt>
                <c:pt idx="38">
                  <c:v>556.71100000000001</c:v>
                </c:pt>
                <c:pt idx="39">
                  <c:v>556.73099999999999</c:v>
                </c:pt>
                <c:pt idx="40">
                  <c:v>556.73900000000003</c:v>
                </c:pt>
                <c:pt idx="41">
                  <c:v>556.74300000000005</c:v>
                </c:pt>
                <c:pt idx="42">
                  <c:v>556.74400000000003</c:v>
                </c:pt>
                <c:pt idx="43">
                  <c:v>556.74900000000002</c:v>
                </c:pt>
                <c:pt idx="44">
                  <c:v>556.77500000000055</c:v>
                </c:pt>
                <c:pt idx="45">
                  <c:v>556.75099999999998</c:v>
                </c:pt>
                <c:pt idx="46">
                  <c:v>556.73699999999997</c:v>
                </c:pt>
                <c:pt idx="47">
                  <c:v>556.73199999999997</c:v>
                </c:pt>
                <c:pt idx="48">
                  <c:v>556.72900000000004</c:v>
                </c:pt>
                <c:pt idx="49">
                  <c:v>556.70699999999999</c:v>
                </c:pt>
                <c:pt idx="50">
                  <c:v>556.697</c:v>
                </c:pt>
                <c:pt idx="51">
                  <c:v>556.67600000000004</c:v>
                </c:pt>
                <c:pt idx="52">
                  <c:v>556.68400000000054</c:v>
                </c:pt>
                <c:pt idx="53">
                  <c:v>556.66599999999949</c:v>
                </c:pt>
                <c:pt idx="54">
                  <c:v>556.68299999999999</c:v>
                </c:pt>
                <c:pt idx="55">
                  <c:v>556.654</c:v>
                </c:pt>
                <c:pt idx="56">
                  <c:v>556.64599999999996</c:v>
                </c:pt>
                <c:pt idx="57">
                  <c:v>556.62300000000005</c:v>
                </c:pt>
                <c:pt idx="58">
                  <c:v>556.60599999999999</c:v>
                </c:pt>
                <c:pt idx="59">
                  <c:v>556.60900000000004</c:v>
                </c:pt>
                <c:pt idx="60">
                  <c:v>556.62</c:v>
                </c:pt>
                <c:pt idx="61">
                  <c:v>556.62400000000002</c:v>
                </c:pt>
                <c:pt idx="62">
                  <c:v>556.59799999999996</c:v>
                </c:pt>
                <c:pt idx="63">
                  <c:v>556.59400000000005</c:v>
                </c:pt>
                <c:pt idx="64">
                  <c:v>556.59100000000001</c:v>
                </c:pt>
                <c:pt idx="65">
                  <c:v>556.60500000000002</c:v>
                </c:pt>
                <c:pt idx="66">
                  <c:v>556.59900000000005</c:v>
                </c:pt>
                <c:pt idx="67">
                  <c:v>556.61099999999999</c:v>
                </c:pt>
                <c:pt idx="68">
                  <c:v>556.61400000000003</c:v>
                </c:pt>
                <c:pt idx="69">
                  <c:v>556.6</c:v>
                </c:pt>
                <c:pt idx="70">
                  <c:v>556.57500000000005</c:v>
                </c:pt>
                <c:pt idx="71">
                  <c:v>556.56899999999996</c:v>
                </c:pt>
                <c:pt idx="72">
                  <c:v>556.54099999999949</c:v>
                </c:pt>
                <c:pt idx="73">
                  <c:v>556.53199999999947</c:v>
                </c:pt>
                <c:pt idx="74">
                  <c:v>556.51099999999997</c:v>
                </c:pt>
                <c:pt idx="75">
                  <c:v>556.49599999999998</c:v>
                </c:pt>
                <c:pt idx="76">
                  <c:v>556.44699999999818</c:v>
                </c:pt>
                <c:pt idx="77">
                  <c:v>556.42699999999854</c:v>
                </c:pt>
                <c:pt idx="78">
                  <c:v>556.38499999999999</c:v>
                </c:pt>
                <c:pt idx="79">
                  <c:v>556.38699999999949</c:v>
                </c:pt>
                <c:pt idx="80">
                  <c:v>556.34399999999948</c:v>
                </c:pt>
                <c:pt idx="81">
                  <c:v>556.30899999999997</c:v>
                </c:pt>
                <c:pt idx="82">
                  <c:v>556.27000000000055</c:v>
                </c:pt>
                <c:pt idx="83">
                  <c:v>556.23099999999999</c:v>
                </c:pt>
                <c:pt idx="84">
                  <c:v>556.20299999999997</c:v>
                </c:pt>
                <c:pt idx="85">
                  <c:v>556.17700000000002</c:v>
                </c:pt>
                <c:pt idx="86">
                  <c:v>556.13199999999949</c:v>
                </c:pt>
                <c:pt idx="87">
                  <c:v>556.09</c:v>
                </c:pt>
                <c:pt idx="88">
                  <c:v>556.03099999999949</c:v>
                </c:pt>
                <c:pt idx="89">
                  <c:v>556.00199999999938</c:v>
                </c:pt>
                <c:pt idx="90">
                  <c:v>555.96199999999817</c:v>
                </c:pt>
                <c:pt idx="91">
                  <c:v>555.92499999999939</c:v>
                </c:pt>
                <c:pt idx="92">
                  <c:v>555.89599999999996</c:v>
                </c:pt>
                <c:pt idx="93">
                  <c:v>555.86599999999817</c:v>
                </c:pt>
                <c:pt idx="94">
                  <c:v>555.84199999999817</c:v>
                </c:pt>
                <c:pt idx="95">
                  <c:v>555.81199999999842</c:v>
                </c:pt>
                <c:pt idx="96">
                  <c:v>555.77000000000055</c:v>
                </c:pt>
                <c:pt idx="97">
                  <c:v>555.74199999999996</c:v>
                </c:pt>
                <c:pt idx="98">
                  <c:v>555.72699999999998</c:v>
                </c:pt>
                <c:pt idx="99">
                  <c:v>555.69500000000005</c:v>
                </c:pt>
                <c:pt idx="100">
                  <c:v>555.66800000000001</c:v>
                </c:pt>
                <c:pt idx="101">
                  <c:v>555.654</c:v>
                </c:pt>
                <c:pt idx="102">
                  <c:v>555.64300000000003</c:v>
                </c:pt>
                <c:pt idx="103">
                  <c:v>555.60900000000004</c:v>
                </c:pt>
                <c:pt idx="104">
                  <c:v>555.59100000000001</c:v>
                </c:pt>
                <c:pt idx="105">
                  <c:v>555.56799999999816</c:v>
                </c:pt>
                <c:pt idx="106">
                  <c:v>555.52800000000002</c:v>
                </c:pt>
                <c:pt idx="107">
                  <c:v>555.51099999999997</c:v>
                </c:pt>
                <c:pt idx="108">
                  <c:v>555.495</c:v>
                </c:pt>
                <c:pt idx="109">
                  <c:v>555.47199999999998</c:v>
                </c:pt>
                <c:pt idx="110">
                  <c:v>555.43999999999949</c:v>
                </c:pt>
                <c:pt idx="111">
                  <c:v>555.41099999999949</c:v>
                </c:pt>
                <c:pt idx="112">
                  <c:v>555.38499999999999</c:v>
                </c:pt>
                <c:pt idx="113">
                  <c:v>555.35999999999842</c:v>
                </c:pt>
                <c:pt idx="114">
                  <c:v>555.33399999999949</c:v>
                </c:pt>
                <c:pt idx="115">
                  <c:v>555.30499999999938</c:v>
                </c:pt>
                <c:pt idx="116">
                  <c:v>555.28099999999995</c:v>
                </c:pt>
                <c:pt idx="117">
                  <c:v>555.25900000000001</c:v>
                </c:pt>
                <c:pt idx="118">
                  <c:v>555.22799999999938</c:v>
                </c:pt>
                <c:pt idx="119">
                  <c:v>555.19900000000052</c:v>
                </c:pt>
                <c:pt idx="120">
                  <c:v>555.16800000000001</c:v>
                </c:pt>
                <c:pt idx="121">
                  <c:v>555.13800000000003</c:v>
                </c:pt>
                <c:pt idx="122">
                  <c:v>555.11099999999999</c:v>
                </c:pt>
                <c:pt idx="123">
                  <c:v>555.07600000000002</c:v>
                </c:pt>
                <c:pt idx="124">
                  <c:v>555.05399999999997</c:v>
                </c:pt>
                <c:pt idx="125">
                  <c:v>555.02599999999939</c:v>
                </c:pt>
                <c:pt idx="126">
                  <c:v>554.995</c:v>
                </c:pt>
                <c:pt idx="127">
                  <c:v>554.96699999999817</c:v>
                </c:pt>
                <c:pt idx="128">
                  <c:v>554.93599999999947</c:v>
                </c:pt>
                <c:pt idx="129">
                  <c:v>554.91999999999996</c:v>
                </c:pt>
                <c:pt idx="130">
                  <c:v>554.92699999999854</c:v>
                </c:pt>
                <c:pt idx="131">
                  <c:v>554.92699999999854</c:v>
                </c:pt>
                <c:pt idx="132">
                  <c:v>554.92199999999946</c:v>
                </c:pt>
                <c:pt idx="133">
                  <c:v>554.90899999999999</c:v>
                </c:pt>
                <c:pt idx="134">
                  <c:v>554.91099999999949</c:v>
                </c:pt>
                <c:pt idx="135">
                  <c:v>554.90899999999999</c:v>
                </c:pt>
                <c:pt idx="136">
                  <c:v>554.904</c:v>
                </c:pt>
                <c:pt idx="137">
                  <c:v>554.89300000000003</c:v>
                </c:pt>
                <c:pt idx="138">
                  <c:v>554.89199999999948</c:v>
                </c:pt>
                <c:pt idx="139">
                  <c:v>554.89300000000003</c:v>
                </c:pt>
                <c:pt idx="140">
                  <c:v>554.88300000000004</c:v>
                </c:pt>
                <c:pt idx="141">
                  <c:v>554.86599999999817</c:v>
                </c:pt>
                <c:pt idx="142">
                  <c:v>554.85299999999756</c:v>
                </c:pt>
                <c:pt idx="143">
                  <c:v>554.84899999999948</c:v>
                </c:pt>
                <c:pt idx="144">
                  <c:v>554.84599999999818</c:v>
                </c:pt>
                <c:pt idx="145">
                  <c:v>554.83199999999817</c:v>
                </c:pt>
                <c:pt idx="146">
                  <c:v>554.82999999999947</c:v>
                </c:pt>
                <c:pt idx="147">
                  <c:v>554.82199999999818</c:v>
                </c:pt>
                <c:pt idx="148">
                  <c:v>554.81899999999996</c:v>
                </c:pt>
                <c:pt idx="149">
                  <c:v>554.803</c:v>
                </c:pt>
                <c:pt idx="150">
                  <c:v>554.79100000000005</c:v>
                </c:pt>
                <c:pt idx="151">
                  <c:v>554.77900000000159</c:v>
                </c:pt>
                <c:pt idx="152">
                  <c:v>554.77500000000055</c:v>
                </c:pt>
                <c:pt idx="153">
                  <c:v>554.76400000000001</c:v>
                </c:pt>
                <c:pt idx="154">
                  <c:v>554.75599999999997</c:v>
                </c:pt>
                <c:pt idx="155">
                  <c:v>554.73800000000051</c:v>
                </c:pt>
                <c:pt idx="156">
                  <c:v>554.72</c:v>
                </c:pt>
                <c:pt idx="157">
                  <c:v>554.69200000000001</c:v>
                </c:pt>
                <c:pt idx="158">
                  <c:v>554.66499999999996</c:v>
                </c:pt>
                <c:pt idx="159">
                  <c:v>554.64</c:v>
                </c:pt>
                <c:pt idx="160">
                  <c:v>554.62300000000005</c:v>
                </c:pt>
                <c:pt idx="161">
                  <c:v>554.58199999999999</c:v>
                </c:pt>
                <c:pt idx="162">
                  <c:v>554.54899999999998</c:v>
                </c:pt>
                <c:pt idx="163">
                  <c:v>554.51300000000003</c:v>
                </c:pt>
                <c:pt idx="164">
                  <c:v>554.48500000000001</c:v>
                </c:pt>
                <c:pt idx="165">
                  <c:v>554.45599999999843</c:v>
                </c:pt>
                <c:pt idx="166">
                  <c:v>554.41699999999946</c:v>
                </c:pt>
                <c:pt idx="167">
                  <c:v>554.38900000000001</c:v>
                </c:pt>
                <c:pt idx="168">
                  <c:v>554.34199999999817</c:v>
                </c:pt>
                <c:pt idx="169">
                  <c:v>554.32399999999996</c:v>
                </c:pt>
                <c:pt idx="170">
                  <c:v>554.28900000000147</c:v>
                </c:pt>
                <c:pt idx="171">
                  <c:v>554.26</c:v>
                </c:pt>
                <c:pt idx="172">
                  <c:v>554.23400000000004</c:v>
                </c:pt>
                <c:pt idx="173">
                  <c:v>554.21400000000051</c:v>
                </c:pt>
                <c:pt idx="174">
                  <c:v>554.18700000000001</c:v>
                </c:pt>
                <c:pt idx="175">
                  <c:v>554.16499999999996</c:v>
                </c:pt>
                <c:pt idx="176">
                  <c:v>554.13699999999949</c:v>
                </c:pt>
                <c:pt idx="177">
                  <c:v>554.10699999999997</c:v>
                </c:pt>
                <c:pt idx="178">
                  <c:v>554.07600000000002</c:v>
                </c:pt>
                <c:pt idx="179">
                  <c:v>554.03899999999999</c:v>
                </c:pt>
                <c:pt idx="180">
                  <c:v>554</c:v>
                </c:pt>
                <c:pt idx="181">
                  <c:v>553.96899999999948</c:v>
                </c:pt>
                <c:pt idx="182">
                  <c:v>553.92499999999939</c:v>
                </c:pt>
                <c:pt idx="183">
                  <c:v>553.89199999999948</c:v>
                </c:pt>
                <c:pt idx="184">
                  <c:v>553.84999999999854</c:v>
                </c:pt>
                <c:pt idx="185">
                  <c:v>553.80799999999817</c:v>
                </c:pt>
                <c:pt idx="186">
                  <c:v>553.77200000000005</c:v>
                </c:pt>
                <c:pt idx="187">
                  <c:v>553.73099999999999</c:v>
                </c:pt>
                <c:pt idx="188">
                  <c:v>553.69400000000053</c:v>
                </c:pt>
                <c:pt idx="189">
                  <c:v>553.654</c:v>
                </c:pt>
                <c:pt idx="190">
                  <c:v>553.61800000000005</c:v>
                </c:pt>
                <c:pt idx="191">
                  <c:v>553.58000000000004</c:v>
                </c:pt>
                <c:pt idx="192">
                  <c:v>553.53199999999947</c:v>
                </c:pt>
                <c:pt idx="193">
                  <c:v>553.49800000000005</c:v>
                </c:pt>
                <c:pt idx="194">
                  <c:v>553.46499999999946</c:v>
                </c:pt>
                <c:pt idx="195">
                  <c:v>553.42599999999948</c:v>
                </c:pt>
                <c:pt idx="196">
                  <c:v>553.38900000000001</c:v>
                </c:pt>
                <c:pt idx="197">
                  <c:v>553.35999999999842</c:v>
                </c:pt>
                <c:pt idx="198">
                  <c:v>553.33099999999843</c:v>
                </c:pt>
                <c:pt idx="199">
                  <c:v>553.30599999999947</c:v>
                </c:pt>
                <c:pt idx="200">
                  <c:v>553.29400000000055</c:v>
                </c:pt>
                <c:pt idx="201">
                  <c:v>553.27800000000184</c:v>
                </c:pt>
                <c:pt idx="202">
                  <c:v>553.27000000000055</c:v>
                </c:pt>
                <c:pt idx="203">
                  <c:v>553.26900000000001</c:v>
                </c:pt>
                <c:pt idx="204">
                  <c:v>553.25800000000004</c:v>
                </c:pt>
                <c:pt idx="205">
                  <c:v>553.24400000000003</c:v>
                </c:pt>
                <c:pt idx="206">
                  <c:v>553.226</c:v>
                </c:pt>
                <c:pt idx="207">
                  <c:v>553.20699999999999</c:v>
                </c:pt>
                <c:pt idx="208">
                  <c:v>553.18799999999999</c:v>
                </c:pt>
                <c:pt idx="209">
                  <c:v>553.16599999999949</c:v>
                </c:pt>
                <c:pt idx="210">
                  <c:v>553.15</c:v>
                </c:pt>
                <c:pt idx="211">
                  <c:v>553.13900000000001</c:v>
                </c:pt>
                <c:pt idx="212">
                  <c:v>553.13400000000001</c:v>
                </c:pt>
                <c:pt idx="213">
                  <c:v>553.13499999999999</c:v>
                </c:pt>
                <c:pt idx="214">
                  <c:v>553.13300000000004</c:v>
                </c:pt>
                <c:pt idx="215">
                  <c:v>553.13400000000001</c:v>
                </c:pt>
                <c:pt idx="216">
                  <c:v>553.14400000000001</c:v>
                </c:pt>
                <c:pt idx="217">
                  <c:v>553.18499999999995</c:v>
                </c:pt>
                <c:pt idx="218">
                  <c:v>553.23800000000051</c:v>
                </c:pt>
                <c:pt idx="219">
                  <c:v>553.31299999999817</c:v>
                </c:pt>
                <c:pt idx="220">
                  <c:v>553.40899999999999</c:v>
                </c:pt>
                <c:pt idx="221">
                  <c:v>553.53599999999949</c:v>
                </c:pt>
                <c:pt idx="222">
                  <c:v>553.65499999999997</c:v>
                </c:pt>
                <c:pt idx="223">
                  <c:v>553.78800000000183</c:v>
                </c:pt>
                <c:pt idx="224">
                  <c:v>553.91699999999946</c:v>
                </c:pt>
                <c:pt idx="225">
                  <c:v>554.11400000000003</c:v>
                </c:pt>
                <c:pt idx="226">
                  <c:v>554.404</c:v>
                </c:pt>
                <c:pt idx="227">
                  <c:v>554.64099999999996</c:v>
                </c:pt>
                <c:pt idx="228">
                  <c:v>554.84799999999768</c:v>
                </c:pt>
                <c:pt idx="229">
                  <c:v>555.04899999999998</c:v>
                </c:pt>
                <c:pt idx="230">
                  <c:v>555.21</c:v>
                </c:pt>
                <c:pt idx="231">
                  <c:v>555.34599999999818</c:v>
                </c:pt>
                <c:pt idx="232">
                  <c:v>555.45599999999843</c:v>
                </c:pt>
                <c:pt idx="233">
                  <c:v>555.55999999999949</c:v>
                </c:pt>
                <c:pt idx="234">
                  <c:v>555.64699999999948</c:v>
                </c:pt>
                <c:pt idx="235">
                  <c:v>555.71799999999996</c:v>
                </c:pt>
                <c:pt idx="236">
                  <c:v>555.76900000000001</c:v>
                </c:pt>
                <c:pt idx="237">
                  <c:v>555.80599999999947</c:v>
                </c:pt>
                <c:pt idx="238">
                  <c:v>555.83599999999842</c:v>
                </c:pt>
                <c:pt idx="239">
                  <c:v>555.86899999999946</c:v>
                </c:pt>
                <c:pt idx="240">
                  <c:v>555.90300000000002</c:v>
                </c:pt>
                <c:pt idx="241">
                  <c:v>555.96299999999792</c:v>
                </c:pt>
                <c:pt idx="242">
                  <c:v>556.02599999999939</c:v>
                </c:pt>
                <c:pt idx="243">
                  <c:v>556.09900000000005</c:v>
                </c:pt>
                <c:pt idx="244">
                  <c:v>556.18799999999999</c:v>
                </c:pt>
                <c:pt idx="245">
                  <c:v>556.27599999999995</c:v>
                </c:pt>
                <c:pt idx="246">
                  <c:v>556.303</c:v>
                </c:pt>
                <c:pt idx="247">
                  <c:v>556.33099999999843</c:v>
                </c:pt>
                <c:pt idx="248">
                  <c:v>556.31899999999996</c:v>
                </c:pt>
                <c:pt idx="249">
                  <c:v>556.30499999999938</c:v>
                </c:pt>
                <c:pt idx="250">
                  <c:v>556.29300000000183</c:v>
                </c:pt>
                <c:pt idx="251">
                  <c:v>556.28000000000054</c:v>
                </c:pt>
                <c:pt idx="252">
                  <c:v>556.25</c:v>
                </c:pt>
                <c:pt idx="253">
                  <c:v>556.20399999999995</c:v>
                </c:pt>
                <c:pt idx="254">
                  <c:v>556.16300000000001</c:v>
                </c:pt>
                <c:pt idx="255">
                  <c:v>556.09199999999998</c:v>
                </c:pt>
                <c:pt idx="256">
                  <c:v>556</c:v>
                </c:pt>
                <c:pt idx="257">
                  <c:v>555.94399999999996</c:v>
                </c:pt>
                <c:pt idx="258">
                  <c:v>555.88199999999949</c:v>
                </c:pt>
                <c:pt idx="259">
                  <c:v>555.82099999999946</c:v>
                </c:pt>
                <c:pt idx="260">
                  <c:v>555.76800000000003</c:v>
                </c:pt>
                <c:pt idx="261">
                  <c:v>555.71500000000003</c:v>
                </c:pt>
                <c:pt idx="262">
                  <c:v>555.66099999999949</c:v>
                </c:pt>
                <c:pt idx="263">
                  <c:v>555.60699999999997</c:v>
                </c:pt>
                <c:pt idx="264">
                  <c:v>555.529</c:v>
                </c:pt>
                <c:pt idx="265">
                  <c:v>555.46899999999948</c:v>
                </c:pt>
                <c:pt idx="266">
                  <c:v>555.41199999999947</c:v>
                </c:pt>
                <c:pt idx="267">
                  <c:v>555.33399999999949</c:v>
                </c:pt>
                <c:pt idx="268">
                  <c:v>555.28200000000004</c:v>
                </c:pt>
                <c:pt idx="269">
                  <c:v>555.245</c:v>
                </c:pt>
                <c:pt idx="270">
                  <c:v>555.24599999999998</c:v>
                </c:pt>
                <c:pt idx="271">
                  <c:v>555.26699999999948</c:v>
                </c:pt>
                <c:pt idx="272">
                  <c:v>555.41499999999996</c:v>
                </c:pt>
                <c:pt idx="273">
                  <c:v>555.64099999999996</c:v>
                </c:pt>
                <c:pt idx="274">
                  <c:v>555.86799999999778</c:v>
                </c:pt>
                <c:pt idx="275">
                  <c:v>556.02499999999998</c:v>
                </c:pt>
                <c:pt idx="276">
                  <c:v>556.09799999999996</c:v>
                </c:pt>
                <c:pt idx="277">
                  <c:v>556.15099999999939</c:v>
                </c:pt>
                <c:pt idx="278">
                  <c:v>556.19200000000001</c:v>
                </c:pt>
                <c:pt idx="279">
                  <c:v>556.23099999999999</c:v>
                </c:pt>
                <c:pt idx="280">
                  <c:v>556.28099999999995</c:v>
                </c:pt>
                <c:pt idx="281">
                  <c:v>556.31799999999816</c:v>
                </c:pt>
                <c:pt idx="282">
                  <c:v>556.35199999999782</c:v>
                </c:pt>
                <c:pt idx="283">
                  <c:v>556.39099999999996</c:v>
                </c:pt>
                <c:pt idx="284">
                  <c:v>556.4659999999983</c:v>
                </c:pt>
                <c:pt idx="285">
                  <c:v>556.55999999999949</c:v>
                </c:pt>
                <c:pt idx="286">
                  <c:v>556.63099999999997</c:v>
                </c:pt>
                <c:pt idx="287">
                  <c:v>556.66599999999949</c:v>
                </c:pt>
                <c:pt idx="288">
                  <c:v>556.70899999999995</c:v>
                </c:pt>
                <c:pt idx="289">
                  <c:v>556.77200000000005</c:v>
                </c:pt>
                <c:pt idx="290">
                  <c:v>556.9</c:v>
                </c:pt>
                <c:pt idx="291">
                  <c:v>556.85899999999947</c:v>
                </c:pt>
                <c:pt idx="292">
                  <c:v>556.84399999999948</c:v>
                </c:pt>
                <c:pt idx="293">
                  <c:v>556.80399999999997</c:v>
                </c:pt>
                <c:pt idx="294">
                  <c:v>556.75400000000002</c:v>
                </c:pt>
                <c:pt idx="295">
                  <c:v>556.71100000000001</c:v>
                </c:pt>
                <c:pt idx="296">
                  <c:v>556.71699999999998</c:v>
                </c:pt>
                <c:pt idx="297">
                  <c:v>556.69100000000003</c:v>
                </c:pt>
                <c:pt idx="298">
                  <c:v>556.66999999999996</c:v>
                </c:pt>
                <c:pt idx="299">
                  <c:v>556.64</c:v>
                </c:pt>
                <c:pt idx="300">
                  <c:v>556.63199999999949</c:v>
                </c:pt>
                <c:pt idx="301">
                  <c:v>556.625</c:v>
                </c:pt>
                <c:pt idx="302">
                  <c:v>556.60500000000002</c:v>
                </c:pt>
                <c:pt idx="303">
                  <c:v>556.55199999999854</c:v>
                </c:pt>
                <c:pt idx="304">
                  <c:v>556.47699999999998</c:v>
                </c:pt>
                <c:pt idx="305">
                  <c:v>556.4</c:v>
                </c:pt>
                <c:pt idx="306">
                  <c:v>556.32299999999805</c:v>
                </c:pt>
                <c:pt idx="307">
                  <c:v>556.29800000000171</c:v>
                </c:pt>
                <c:pt idx="308">
                  <c:v>556.29400000000055</c:v>
                </c:pt>
                <c:pt idx="309">
                  <c:v>556.28300000000183</c:v>
                </c:pt>
                <c:pt idx="310">
                  <c:v>556.27800000000184</c:v>
                </c:pt>
                <c:pt idx="311">
                  <c:v>556.29600000000005</c:v>
                </c:pt>
                <c:pt idx="312">
                  <c:v>556.28700000000003</c:v>
                </c:pt>
                <c:pt idx="313">
                  <c:v>556.25699999999949</c:v>
                </c:pt>
                <c:pt idx="314">
                  <c:v>556.245</c:v>
                </c:pt>
                <c:pt idx="315">
                  <c:v>556.303</c:v>
                </c:pt>
                <c:pt idx="316">
                  <c:v>556.35399999999947</c:v>
                </c:pt>
                <c:pt idx="317">
                  <c:v>556.40199999999948</c:v>
                </c:pt>
                <c:pt idx="318">
                  <c:v>556.41</c:v>
                </c:pt>
                <c:pt idx="319">
                  <c:v>556.42099999999948</c:v>
                </c:pt>
                <c:pt idx="320">
                  <c:v>556.44499999999948</c:v>
                </c:pt>
                <c:pt idx="321">
                  <c:v>556.48800000000051</c:v>
                </c:pt>
                <c:pt idx="322">
                  <c:v>556.56899999999996</c:v>
                </c:pt>
                <c:pt idx="323">
                  <c:v>556.58399999999995</c:v>
                </c:pt>
                <c:pt idx="324">
                  <c:v>556.60500000000002</c:v>
                </c:pt>
                <c:pt idx="325">
                  <c:v>556.65</c:v>
                </c:pt>
                <c:pt idx="326">
                  <c:v>556.65899999999999</c:v>
                </c:pt>
                <c:pt idx="327">
                  <c:v>556.66399999999999</c:v>
                </c:pt>
                <c:pt idx="328">
                  <c:v>556.702</c:v>
                </c:pt>
                <c:pt idx="329">
                  <c:v>556.721</c:v>
                </c:pt>
                <c:pt idx="330">
                  <c:v>556.72699999999998</c:v>
                </c:pt>
                <c:pt idx="331">
                  <c:v>556.73900000000003</c:v>
                </c:pt>
                <c:pt idx="332">
                  <c:v>556.74900000000002</c:v>
                </c:pt>
                <c:pt idx="333">
                  <c:v>556.75400000000002</c:v>
                </c:pt>
                <c:pt idx="334">
                  <c:v>556.75699999999949</c:v>
                </c:pt>
                <c:pt idx="335">
                  <c:v>556.74599999999998</c:v>
                </c:pt>
                <c:pt idx="336">
                  <c:v>556.73900000000003</c:v>
                </c:pt>
                <c:pt idx="337">
                  <c:v>556.73199999999997</c:v>
                </c:pt>
                <c:pt idx="338">
                  <c:v>556.71799999999996</c:v>
                </c:pt>
                <c:pt idx="339">
                  <c:v>556.73299999999949</c:v>
                </c:pt>
                <c:pt idx="340">
                  <c:v>556.73599999999999</c:v>
                </c:pt>
                <c:pt idx="341">
                  <c:v>556.71699999999998</c:v>
                </c:pt>
                <c:pt idx="342">
                  <c:v>556.71299999999997</c:v>
                </c:pt>
                <c:pt idx="343">
                  <c:v>556.71799999999996</c:v>
                </c:pt>
                <c:pt idx="344">
                  <c:v>556.72799999999938</c:v>
                </c:pt>
                <c:pt idx="345">
                  <c:v>556.72799999999938</c:v>
                </c:pt>
                <c:pt idx="346">
                  <c:v>556.73500000000001</c:v>
                </c:pt>
                <c:pt idx="347">
                  <c:v>556.73599999999999</c:v>
                </c:pt>
                <c:pt idx="348">
                  <c:v>556.74300000000005</c:v>
                </c:pt>
                <c:pt idx="349">
                  <c:v>556.74</c:v>
                </c:pt>
                <c:pt idx="350">
                  <c:v>556.726</c:v>
                </c:pt>
                <c:pt idx="351">
                  <c:v>556.71900000000005</c:v>
                </c:pt>
                <c:pt idx="352">
                  <c:v>556.71600000000001</c:v>
                </c:pt>
                <c:pt idx="353">
                  <c:v>556.71100000000001</c:v>
                </c:pt>
                <c:pt idx="354">
                  <c:v>556.70699999999999</c:v>
                </c:pt>
                <c:pt idx="355">
                  <c:v>556.71100000000001</c:v>
                </c:pt>
                <c:pt idx="356">
                  <c:v>556.70299999999997</c:v>
                </c:pt>
                <c:pt idx="357">
                  <c:v>556.68499999999995</c:v>
                </c:pt>
                <c:pt idx="358">
                  <c:v>556.67499999999995</c:v>
                </c:pt>
                <c:pt idx="359">
                  <c:v>556.66199999999947</c:v>
                </c:pt>
                <c:pt idx="360">
                  <c:v>556.65499999999997</c:v>
                </c:pt>
                <c:pt idx="361">
                  <c:v>556.64800000000002</c:v>
                </c:pt>
                <c:pt idx="362">
                  <c:v>556.62699999999938</c:v>
                </c:pt>
                <c:pt idx="363">
                  <c:v>556.62099999999998</c:v>
                </c:pt>
                <c:pt idx="364">
                  <c:v>556.59400000000005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Sheet1!$BQ$2</c:f>
              <c:strCache>
                <c:ptCount val="1"/>
                <c:pt idx="0">
                  <c:v>Lower Quartile</c:v>
                </c:pt>
              </c:strCache>
            </c:strRef>
          </c:tx>
          <c:spPr>
            <a:ln w="254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numRef>
              <c:f>Sheet1!$BO$3:$BO$367</c:f>
              <c:numCache>
                <c:formatCode>dd\-mmm\-yy</c:formatCode>
                <c:ptCount val="365"/>
                <c:pt idx="0">
                  <c:v>40422</c:v>
                </c:pt>
                <c:pt idx="1">
                  <c:v>40423</c:v>
                </c:pt>
                <c:pt idx="2">
                  <c:v>40424</c:v>
                </c:pt>
                <c:pt idx="3">
                  <c:v>40425</c:v>
                </c:pt>
                <c:pt idx="4">
                  <c:v>40426</c:v>
                </c:pt>
                <c:pt idx="5">
                  <c:v>40427</c:v>
                </c:pt>
                <c:pt idx="6">
                  <c:v>40428</c:v>
                </c:pt>
                <c:pt idx="7">
                  <c:v>40429</c:v>
                </c:pt>
                <c:pt idx="8">
                  <c:v>40430</c:v>
                </c:pt>
                <c:pt idx="9">
                  <c:v>40431</c:v>
                </c:pt>
                <c:pt idx="10">
                  <c:v>40432</c:v>
                </c:pt>
                <c:pt idx="11">
                  <c:v>40433</c:v>
                </c:pt>
                <c:pt idx="12">
                  <c:v>40434</c:v>
                </c:pt>
                <c:pt idx="13">
                  <c:v>40435</c:v>
                </c:pt>
                <c:pt idx="14">
                  <c:v>40436</c:v>
                </c:pt>
                <c:pt idx="15">
                  <c:v>40437</c:v>
                </c:pt>
                <c:pt idx="16">
                  <c:v>40438</c:v>
                </c:pt>
                <c:pt idx="17">
                  <c:v>40439</c:v>
                </c:pt>
                <c:pt idx="18">
                  <c:v>40440</c:v>
                </c:pt>
                <c:pt idx="19">
                  <c:v>40441</c:v>
                </c:pt>
                <c:pt idx="20">
                  <c:v>40442</c:v>
                </c:pt>
                <c:pt idx="21">
                  <c:v>40443</c:v>
                </c:pt>
                <c:pt idx="22">
                  <c:v>40444</c:v>
                </c:pt>
                <c:pt idx="23">
                  <c:v>40445</c:v>
                </c:pt>
                <c:pt idx="24">
                  <c:v>40446</c:v>
                </c:pt>
                <c:pt idx="25">
                  <c:v>40447</c:v>
                </c:pt>
                <c:pt idx="26">
                  <c:v>40448</c:v>
                </c:pt>
                <c:pt idx="27">
                  <c:v>40449</c:v>
                </c:pt>
                <c:pt idx="28">
                  <c:v>40450</c:v>
                </c:pt>
                <c:pt idx="29">
                  <c:v>40451</c:v>
                </c:pt>
                <c:pt idx="30">
                  <c:v>40452</c:v>
                </c:pt>
                <c:pt idx="31">
                  <c:v>40453</c:v>
                </c:pt>
                <c:pt idx="32">
                  <c:v>40454</c:v>
                </c:pt>
                <c:pt idx="33">
                  <c:v>40455</c:v>
                </c:pt>
                <c:pt idx="34">
                  <c:v>40456</c:v>
                </c:pt>
                <c:pt idx="35">
                  <c:v>40457</c:v>
                </c:pt>
                <c:pt idx="36">
                  <c:v>40458</c:v>
                </c:pt>
                <c:pt idx="37">
                  <c:v>40459</c:v>
                </c:pt>
                <c:pt idx="38">
                  <c:v>40460</c:v>
                </c:pt>
                <c:pt idx="39">
                  <c:v>40461</c:v>
                </c:pt>
                <c:pt idx="40">
                  <c:v>40462</c:v>
                </c:pt>
                <c:pt idx="41">
                  <c:v>40463</c:v>
                </c:pt>
                <c:pt idx="42">
                  <c:v>40464</c:v>
                </c:pt>
                <c:pt idx="43">
                  <c:v>40465</c:v>
                </c:pt>
                <c:pt idx="44">
                  <c:v>40466</c:v>
                </c:pt>
                <c:pt idx="45">
                  <c:v>40467</c:v>
                </c:pt>
                <c:pt idx="46">
                  <c:v>40468</c:v>
                </c:pt>
                <c:pt idx="47">
                  <c:v>40469</c:v>
                </c:pt>
                <c:pt idx="48">
                  <c:v>40470</c:v>
                </c:pt>
                <c:pt idx="49">
                  <c:v>40471</c:v>
                </c:pt>
                <c:pt idx="50">
                  <c:v>40472</c:v>
                </c:pt>
                <c:pt idx="51">
                  <c:v>40473</c:v>
                </c:pt>
                <c:pt idx="52">
                  <c:v>40474</c:v>
                </c:pt>
                <c:pt idx="53">
                  <c:v>40475</c:v>
                </c:pt>
                <c:pt idx="54">
                  <c:v>40476</c:v>
                </c:pt>
                <c:pt idx="55">
                  <c:v>40477</c:v>
                </c:pt>
                <c:pt idx="56">
                  <c:v>40478</c:v>
                </c:pt>
                <c:pt idx="57">
                  <c:v>40479</c:v>
                </c:pt>
                <c:pt idx="58">
                  <c:v>40480</c:v>
                </c:pt>
                <c:pt idx="59">
                  <c:v>40481</c:v>
                </c:pt>
                <c:pt idx="60">
                  <c:v>40482</c:v>
                </c:pt>
                <c:pt idx="61">
                  <c:v>40483</c:v>
                </c:pt>
                <c:pt idx="62">
                  <c:v>40484</c:v>
                </c:pt>
                <c:pt idx="63">
                  <c:v>40485</c:v>
                </c:pt>
                <c:pt idx="64">
                  <c:v>40486</c:v>
                </c:pt>
                <c:pt idx="65">
                  <c:v>40487</c:v>
                </c:pt>
                <c:pt idx="66">
                  <c:v>40488</c:v>
                </c:pt>
                <c:pt idx="67">
                  <c:v>40489</c:v>
                </c:pt>
                <c:pt idx="68">
                  <c:v>40490</c:v>
                </c:pt>
                <c:pt idx="69">
                  <c:v>40491</c:v>
                </c:pt>
                <c:pt idx="70">
                  <c:v>40492</c:v>
                </c:pt>
                <c:pt idx="71">
                  <c:v>40493</c:v>
                </c:pt>
                <c:pt idx="72">
                  <c:v>40494</c:v>
                </c:pt>
                <c:pt idx="73">
                  <c:v>40495</c:v>
                </c:pt>
                <c:pt idx="74">
                  <c:v>40496</c:v>
                </c:pt>
                <c:pt idx="75">
                  <c:v>40497</c:v>
                </c:pt>
                <c:pt idx="76">
                  <c:v>40498</c:v>
                </c:pt>
                <c:pt idx="77">
                  <c:v>40499</c:v>
                </c:pt>
                <c:pt idx="78">
                  <c:v>40500</c:v>
                </c:pt>
                <c:pt idx="79">
                  <c:v>40501</c:v>
                </c:pt>
                <c:pt idx="80">
                  <c:v>40502</c:v>
                </c:pt>
                <c:pt idx="81">
                  <c:v>40503</c:v>
                </c:pt>
                <c:pt idx="82">
                  <c:v>40504</c:v>
                </c:pt>
                <c:pt idx="83">
                  <c:v>40505</c:v>
                </c:pt>
                <c:pt idx="84">
                  <c:v>40506</c:v>
                </c:pt>
                <c:pt idx="85">
                  <c:v>40507</c:v>
                </c:pt>
                <c:pt idx="86">
                  <c:v>40508</c:v>
                </c:pt>
                <c:pt idx="87">
                  <c:v>40509</c:v>
                </c:pt>
                <c:pt idx="88">
                  <c:v>40510</c:v>
                </c:pt>
                <c:pt idx="89">
                  <c:v>40511</c:v>
                </c:pt>
                <c:pt idx="90">
                  <c:v>40512</c:v>
                </c:pt>
                <c:pt idx="91">
                  <c:v>40513</c:v>
                </c:pt>
                <c:pt idx="92">
                  <c:v>40514</c:v>
                </c:pt>
                <c:pt idx="93">
                  <c:v>40515</c:v>
                </c:pt>
                <c:pt idx="94">
                  <c:v>40516</c:v>
                </c:pt>
                <c:pt idx="95">
                  <c:v>40517</c:v>
                </c:pt>
                <c:pt idx="96">
                  <c:v>40518</c:v>
                </c:pt>
                <c:pt idx="97">
                  <c:v>40519</c:v>
                </c:pt>
                <c:pt idx="98">
                  <c:v>40520</c:v>
                </c:pt>
                <c:pt idx="99">
                  <c:v>40521</c:v>
                </c:pt>
                <c:pt idx="100">
                  <c:v>40522</c:v>
                </c:pt>
                <c:pt idx="101">
                  <c:v>40523</c:v>
                </c:pt>
                <c:pt idx="102">
                  <c:v>40524</c:v>
                </c:pt>
                <c:pt idx="103">
                  <c:v>40525</c:v>
                </c:pt>
                <c:pt idx="104">
                  <c:v>40526</c:v>
                </c:pt>
                <c:pt idx="105">
                  <c:v>40527</c:v>
                </c:pt>
                <c:pt idx="106">
                  <c:v>40528</c:v>
                </c:pt>
                <c:pt idx="107">
                  <c:v>40529</c:v>
                </c:pt>
                <c:pt idx="108">
                  <c:v>40530</c:v>
                </c:pt>
                <c:pt idx="109">
                  <c:v>40531</c:v>
                </c:pt>
                <c:pt idx="110">
                  <c:v>40532</c:v>
                </c:pt>
                <c:pt idx="111">
                  <c:v>40533</c:v>
                </c:pt>
                <c:pt idx="112">
                  <c:v>40534</c:v>
                </c:pt>
                <c:pt idx="113">
                  <c:v>40535</c:v>
                </c:pt>
                <c:pt idx="114">
                  <c:v>40536</c:v>
                </c:pt>
                <c:pt idx="115">
                  <c:v>40537</c:v>
                </c:pt>
                <c:pt idx="116">
                  <c:v>40538</c:v>
                </c:pt>
                <c:pt idx="117">
                  <c:v>40539</c:v>
                </c:pt>
                <c:pt idx="118">
                  <c:v>40540</c:v>
                </c:pt>
                <c:pt idx="119">
                  <c:v>40541</c:v>
                </c:pt>
                <c:pt idx="120">
                  <c:v>40542</c:v>
                </c:pt>
                <c:pt idx="121">
                  <c:v>40543</c:v>
                </c:pt>
                <c:pt idx="122">
                  <c:v>40544</c:v>
                </c:pt>
                <c:pt idx="123">
                  <c:v>40545</c:v>
                </c:pt>
                <c:pt idx="124">
                  <c:v>40546</c:v>
                </c:pt>
                <c:pt idx="125">
                  <c:v>40547</c:v>
                </c:pt>
                <c:pt idx="126">
                  <c:v>40548</c:v>
                </c:pt>
                <c:pt idx="127">
                  <c:v>40549</c:v>
                </c:pt>
                <c:pt idx="128">
                  <c:v>40550</c:v>
                </c:pt>
                <c:pt idx="129">
                  <c:v>40551</c:v>
                </c:pt>
                <c:pt idx="130">
                  <c:v>40552</c:v>
                </c:pt>
                <c:pt idx="131">
                  <c:v>40553</c:v>
                </c:pt>
                <c:pt idx="132">
                  <c:v>40554</c:v>
                </c:pt>
                <c:pt idx="133">
                  <c:v>40555</c:v>
                </c:pt>
                <c:pt idx="134">
                  <c:v>40556</c:v>
                </c:pt>
                <c:pt idx="135">
                  <c:v>40557</c:v>
                </c:pt>
                <c:pt idx="136">
                  <c:v>40558</c:v>
                </c:pt>
                <c:pt idx="137">
                  <c:v>40559</c:v>
                </c:pt>
                <c:pt idx="138">
                  <c:v>40560</c:v>
                </c:pt>
                <c:pt idx="139">
                  <c:v>40561</c:v>
                </c:pt>
                <c:pt idx="140">
                  <c:v>40562</c:v>
                </c:pt>
                <c:pt idx="141">
                  <c:v>40563</c:v>
                </c:pt>
                <c:pt idx="142">
                  <c:v>40564</c:v>
                </c:pt>
                <c:pt idx="143">
                  <c:v>40565</c:v>
                </c:pt>
                <c:pt idx="144">
                  <c:v>40566</c:v>
                </c:pt>
                <c:pt idx="145">
                  <c:v>40567</c:v>
                </c:pt>
                <c:pt idx="146">
                  <c:v>40568</c:v>
                </c:pt>
                <c:pt idx="147">
                  <c:v>40569</c:v>
                </c:pt>
                <c:pt idx="148">
                  <c:v>40570</c:v>
                </c:pt>
                <c:pt idx="149">
                  <c:v>40571</c:v>
                </c:pt>
                <c:pt idx="150">
                  <c:v>40572</c:v>
                </c:pt>
                <c:pt idx="151">
                  <c:v>40573</c:v>
                </c:pt>
                <c:pt idx="152">
                  <c:v>40574</c:v>
                </c:pt>
                <c:pt idx="153">
                  <c:v>40575</c:v>
                </c:pt>
                <c:pt idx="154">
                  <c:v>40576</c:v>
                </c:pt>
                <c:pt idx="155">
                  <c:v>40577</c:v>
                </c:pt>
                <c:pt idx="156">
                  <c:v>40578</c:v>
                </c:pt>
                <c:pt idx="157">
                  <c:v>40579</c:v>
                </c:pt>
                <c:pt idx="158">
                  <c:v>40580</c:v>
                </c:pt>
                <c:pt idx="159">
                  <c:v>40581</c:v>
                </c:pt>
                <c:pt idx="160">
                  <c:v>40582</c:v>
                </c:pt>
                <c:pt idx="161">
                  <c:v>40583</c:v>
                </c:pt>
                <c:pt idx="162">
                  <c:v>40584</c:v>
                </c:pt>
                <c:pt idx="163">
                  <c:v>40585</c:v>
                </c:pt>
                <c:pt idx="164">
                  <c:v>40586</c:v>
                </c:pt>
                <c:pt idx="165">
                  <c:v>40587</c:v>
                </c:pt>
                <c:pt idx="166">
                  <c:v>40588</c:v>
                </c:pt>
                <c:pt idx="167">
                  <c:v>40589</c:v>
                </c:pt>
                <c:pt idx="168">
                  <c:v>40590</c:v>
                </c:pt>
                <c:pt idx="169">
                  <c:v>40591</c:v>
                </c:pt>
                <c:pt idx="170">
                  <c:v>40592</c:v>
                </c:pt>
                <c:pt idx="171">
                  <c:v>40593</c:v>
                </c:pt>
                <c:pt idx="172">
                  <c:v>40594</c:v>
                </c:pt>
                <c:pt idx="173">
                  <c:v>40595</c:v>
                </c:pt>
                <c:pt idx="174">
                  <c:v>40596</c:v>
                </c:pt>
                <c:pt idx="175">
                  <c:v>40597</c:v>
                </c:pt>
                <c:pt idx="176">
                  <c:v>40598</c:v>
                </c:pt>
                <c:pt idx="177">
                  <c:v>40599</c:v>
                </c:pt>
                <c:pt idx="178">
                  <c:v>40600</c:v>
                </c:pt>
                <c:pt idx="179">
                  <c:v>40601</c:v>
                </c:pt>
                <c:pt idx="180">
                  <c:v>40602</c:v>
                </c:pt>
                <c:pt idx="181">
                  <c:v>40603</c:v>
                </c:pt>
                <c:pt idx="182">
                  <c:v>40604</c:v>
                </c:pt>
                <c:pt idx="183">
                  <c:v>40605</c:v>
                </c:pt>
                <c:pt idx="184">
                  <c:v>40606</c:v>
                </c:pt>
                <c:pt idx="185">
                  <c:v>40607</c:v>
                </c:pt>
                <c:pt idx="186">
                  <c:v>40608</c:v>
                </c:pt>
                <c:pt idx="187">
                  <c:v>40609</c:v>
                </c:pt>
                <c:pt idx="188">
                  <c:v>40610</c:v>
                </c:pt>
                <c:pt idx="189">
                  <c:v>40611</c:v>
                </c:pt>
                <c:pt idx="190">
                  <c:v>40612</c:v>
                </c:pt>
                <c:pt idx="191">
                  <c:v>40613</c:v>
                </c:pt>
                <c:pt idx="192">
                  <c:v>40614</c:v>
                </c:pt>
                <c:pt idx="193">
                  <c:v>40615</c:v>
                </c:pt>
                <c:pt idx="194">
                  <c:v>40616</c:v>
                </c:pt>
                <c:pt idx="195">
                  <c:v>40617</c:v>
                </c:pt>
                <c:pt idx="196">
                  <c:v>40618</c:v>
                </c:pt>
                <c:pt idx="197">
                  <c:v>40619</c:v>
                </c:pt>
                <c:pt idx="198">
                  <c:v>40620</c:v>
                </c:pt>
                <c:pt idx="199">
                  <c:v>40621</c:v>
                </c:pt>
                <c:pt idx="200">
                  <c:v>40622</c:v>
                </c:pt>
                <c:pt idx="201">
                  <c:v>40623</c:v>
                </c:pt>
                <c:pt idx="202">
                  <c:v>40624</c:v>
                </c:pt>
                <c:pt idx="203">
                  <c:v>40625</c:v>
                </c:pt>
                <c:pt idx="204">
                  <c:v>40626</c:v>
                </c:pt>
                <c:pt idx="205">
                  <c:v>40627</c:v>
                </c:pt>
                <c:pt idx="206">
                  <c:v>40628</c:v>
                </c:pt>
                <c:pt idx="207">
                  <c:v>40629</c:v>
                </c:pt>
                <c:pt idx="208">
                  <c:v>40630</c:v>
                </c:pt>
                <c:pt idx="209">
                  <c:v>40631</c:v>
                </c:pt>
                <c:pt idx="210">
                  <c:v>40632</c:v>
                </c:pt>
                <c:pt idx="211">
                  <c:v>40633</c:v>
                </c:pt>
                <c:pt idx="212">
                  <c:v>40634</c:v>
                </c:pt>
                <c:pt idx="213">
                  <c:v>40635</c:v>
                </c:pt>
                <c:pt idx="214">
                  <c:v>40636</c:v>
                </c:pt>
                <c:pt idx="215">
                  <c:v>40637</c:v>
                </c:pt>
                <c:pt idx="216">
                  <c:v>40638</c:v>
                </c:pt>
                <c:pt idx="217">
                  <c:v>40639</c:v>
                </c:pt>
                <c:pt idx="218">
                  <c:v>40640</c:v>
                </c:pt>
                <c:pt idx="219">
                  <c:v>40641</c:v>
                </c:pt>
                <c:pt idx="220">
                  <c:v>40642</c:v>
                </c:pt>
                <c:pt idx="221">
                  <c:v>40643</c:v>
                </c:pt>
                <c:pt idx="222">
                  <c:v>40644</c:v>
                </c:pt>
                <c:pt idx="223">
                  <c:v>40645</c:v>
                </c:pt>
                <c:pt idx="224">
                  <c:v>40646</c:v>
                </c:pt>
                <c:pt idx="225">
                  <c:v>40647</c:v>
                </c:pt>
                <c:pt idx="226">
                  <c:v>40648</c:v>
                </c:pt>
                <c:pt idx="227">
                  <c:v>40649</c:v>
                </c:pt>
                <c:pt idx="228">
                  <c:v>40650</c:v>
                </c:pt>
                <c:pt idx="229">
                  <c:v>40651</c:v>
                </c:pt>
                <c:pt idx="230">
                  <c:v>40652</c:v>
                </c:pt>
                <c:pt idx="231">
                  <c:v>40653</c:v>
                </c:pt>
                <c:pt idx="232">
                  <c:v>40654</c:v>
                </c:pt>
                <c:pt idx="233">
                  <c:v>40655</c:v>
                </c:pt>
                <c:pt idx="234">
                  <c:v>40656</c:v>
                </c:pt>
                <c:pt idx="235">
                  <c:v>40657</c:v>
                </c:pt>
                <c:pt idx="236">
                  <c:v>40658</c:v>
                </c:pt>
                <c:pt idx="237">
                  <c:v>40659</c:v>
                </c:pt>
                <c:pt idx="238">
                  <c:v>40660</c:v>
                </c:pt>
                <c:pt idx="239">
                  <c:v>40661</c:v>
                </c:pt>
                <c:pt idx="240">
                  <c:v>40662</c:v>
                </c:pt>
                <c:pt idx="241">
                  <c:v>40663</c:v>
                </c:pt>
                <c:pt idx="242">
                  <c:v>40664</c:v>
                </c:pt>
                <c:pt idx="243">
                  <c:v>40665</c:v>
                </c:pt>
                <c:pt idx="244">
                  <c:v>40666</c:v>
                </c:pt>
                <c:pt idx="245">
                  <c:v>40667</c:v>
                </c:pt>
                <c:pt idx="246">
                  <c:v>40668</c:v>
                </c:pt>
                <c:pt idx="247">
                  <c:v>40669</c:v>
                </c:pt>
                <c:pt idx="248">
                  <c:v>40670</c:v>
                </c:pt>
                <c:pt idx="249">
                  <c:v>40671</c:v>
                </c:pt>
                <c:pt idx="250">
                  <c:v>40672</c:v>
                </c:pt>
                <c:pt idx="251">
                  <c:v>40673</c:v>
                </c:pt>
                <c:pt idx="252">
                  <c:v>40674</c:v>
                </c:pt>
                <c:pt idx="253">
                  <c:v>40675</c:v>
                </c:pt>
                <c:pt idx="254">
                  <c:v>40676</c:v>
                </c:pt>
                <c:pt idx="255">
                  <c:v>40677</c:v>
                </c:pt>
                <c:pt idx="256">
                  <c:v>40678</c:v>
                </c:pt>
                <c:pt idx="257">
                  <c:v>40679</c:v>
                </c:pt>
                <c:pt idx="258">
                  <c:v>40680</c:v>
                </c:pt>
                <c:pt idx="259">
                  <c:v>40681</c:v>
                </c:pt>
                <c:pt idx="260">
                  <c:v>40682</c:v>
                </c:pt>
                <c:pt idx="261">
                  <c:v>40683</c:v>
                </c:pt>
                <c:pt idx="262">
                  <c:v>40684</c:v>
                </c:pt>
                <c:pt idx="263">
                  <c:v>40685</c:v>
                </c:pt>
                <c:pt idx="264">
                  <c:v>40686</c:v>
                </c:pt>
                <c:pt idx="265">
                  <c:v>40687</c:v>
                </c:pt>
                <c:pt idx="266">
                  <c:v>40688</c:v>
                </c:pt>
                <c:pt idx="267">
                  <c:v>40689</c:v>
                </c:pt>
                <c:pt idx="268">
                  <c:v>40690</c:v>
                </c:pt>
                <c:pt idx="269">
                  <c:v>40691</c:v>
                </c:pt>
                <c:pt idx="270">
                  <c:v>40692</c:v>
                </c:pt>
                <c:pt idx="271">
                  <c:v>40693</c:v>
                </c:pt>
                <c:pt idx="272">
                  <c:v>40694</c:v>
                </c:pt>
                <c:pt idx="273">
                  <c:v>40695</c:v>
                </c:pt>
                <c:pt idx="274">
                  <c:v>40696</c:v>
                </c:pt>
                <c:pt idx="275">
                  <c:v>40697</c:v>
                </c:pt>
                <c:pt idx="276">
                  <c:v>40698</c:v>
                </c:pt>
                <c:pt idx="277">
                  <c:v>40699</c:v>
                </c:pt>
                <c:pt idx="278">
                  <c:v>40700</c:v>
                </c:pt>
                <c:pt idx="279">
                  <c:v>40701</c:v>
                </c:pt>
                <c:pt idx="280">
                  <c:v>40702</c:v>
                </c:pt>
                <c:pt idx="281">
                  <c:v>40703</c:v>
                </c:pt>
                <c:pt idx="282">
                  <c:v>40704</c:v>
                </c:pt>
                <c:pt idx="283">
                  <c:v>40705</c:v>
                </c:pt>
                <c:pt idx="284">
                  <c:v>40706</c:v>
                </c:pt>
                <c:pt idx="285">
                  <c:v>40707</c:v>
                </c:pt>
                <c:pt idx="286">
                  <c:v>40708</c:v>
                </c:pt>
                <c:pt idx="287">
                  <c:v>40709</c:v>
                </c:pt>
                <c:pt idx="288">
                  <c:v>40710</c:v>
                </c:pt>
                <c:pt idx="289">
                  <c:v>40711</c:v>
                </c:pt>
                <c:pt idx="290">
                  <c:v>40712</c:v>
                </c:pt>
                <c:pt idx="291">
                  <c:v>40713</c:v>
                </c:pt>
                <c:pt idx="292">
                  <c:v>40714</c:v>
                </c:pt>
                <c:pt idx="293">
                  <c:v>40715</c:v>
                </c:pt>
                <c:pt idx="294">
                  <c:v>40716</c:v>
                </c:pt>
                <c:pt idx="295">
                  <c:v>40717</c:v>
                </c:pt>
                <c:pt idx="296">
                  <c:v>40718</c:v>
                </c:pt>
                <c:pt idx="297">
                  <c:v>40719</c:v>
                </c:pt>
                <c:pt idx="298">
                  <c:v>40720</c:v>
                </c:pt>
                <c:pt idx="299">
                  <c:v>40721</c:v>
                </c:pt>
                <c:pt idx="300">
                  <c:v>40722</c:v>
                </c:pt>
                <c:pt idx="301">
                  <c:v>40723</c:v>
                </c:pt>
                <c:pt idx="302">
                  <c:v>40724</c:v>
                </c:pt>
                <c:pt idx="303">
                  <c:v>40725</c:v>
                </c:pt>
                <c:pt idx="304">
                  <c:v>40726</c:v>
                </c:pt>
                <c:pt idx="305">
                  <c:v>40727</c:v>
                </c:pt>
                <c:pt idx="306">
                  <c:v>40728</c:v>
                </c:pt>
                <c:pt idx="307">
                  <c:v>40729</c:v>
                </c:pt>
                <c:pt idx="308">
                  <c:v>40730</c:v>
                </c:pt>
                <c:pt idx="309">
                  <c:v>40731</c:v>
                </c:pt>
                <c:pt idx="310">
                  <c:v>40732</c:v>
                </c:pt>
                <c:pt idx="311">
                  <c:v>40733</c:v>
                </c:pt>
                <c:pt idx="312">
                  <c:v>40734</c:v>
                </c:pt>
                <c:pt idx="313">
                  <c:v>40735</c:v>
                </c:pt>
                <c:pt idx="314">
                  <c:v>40736</c:v>
                </c:pt>
                <c:pt idx="315">
                  <c:v>40737</c:v>
                </c:pt>
                <c:pt idx="316">
                  <c:v>40738</c:v>
                </c:pt>
                <c:pt idx="317">
                  <c:v>40739</c:v>
                </c:pt>
                <c:pt idx="318">
                  <c:v>40740</c:v>
                </c:pt>
                <c:pt idx="319">
                  <c:v>40741</c:v>
                </c:pt>
                <c:pt idx="320">
                  <c:v>40742</c:v>
                </c:pt>
                <c:pt idx="321">
                  <c:v>40743</c:v>
                </c:pt>
                <c:pt idx="322">
                  <c:v>40744</c:v>
                </c:pt>
                <c:pt idx="323">
                  <c:v>40745</c:v>
                </c:pt>
                <c:pt idx="324">
                  <c:v>40746</c:v>
                </c:pt>
                <c:pt idx="325">
                  <c:v>40747</c:v>
                </c:pt>
                <c:pt idx="326">
                  <c:v>40748</c:v>
                </c:pt>
                <c:pt idx="327">
                  <c:v>40749</c:v>
                </c:pt>
                <c:pt idx="328">
                  <c:v>40750</c:v>
                </c:pt>
                <c:pt idx="329">
                  <c:v>40751</c:v>
                </c:pt>
                <c:pt idx="330">
                  <c:v>40752</c:v>
                </c:pt>
                <c:pt idx="331">
                  <c:v>40753</c:v>
                </c:pt>
                <c:pt idx="332">
                  <c:v>40754</c:v>
                </c:pt>
                <c:pt idx="333">
                  <c:v>40755</c:v>
                </c:pt>
                <c:pt idx="334">
                  <c:v>40756</c:v>
                </c:pt>
                <c:pt idx="335">
                  <c:v>40757</c:v>
                </c:pt>
                <c:pt idx="336">
                  <c:v>40758</c:v>
                </c:pt>
                <c:pt idx="337">
                  <c:v>40759</c:v>
                </c:pt>
                <c:pt idx="338">
                  <c:v>40760</c:v>
                </c:pt>
                <c:pt idx="339">
                  <c:v>40761</c:v>
                </c:pt>
                <c:pt idx="340">
                  <c:v>40762</c:v>
                </c:pt>
                <c:pt idx="341">
                  <c:v>40763</c:v>
                </c:pt>
                <c:pt idx="342">
                  <c:v>40764</c:v>
                </c:pt>
                <c:pt idx="343">
                  <c:v>40765</c:v>
                </c:pt>
                <c:pt idx="344">
                  <c:v>40766</c:v>
                </c:pt>
                <c:pt idx="345">
                  <c:v>40767</c:v>
                </c:pt>
                <c:pt idx="346">
                  <c:v>40768</c:v>
                </c:pt>
                <c:pt idx="347">
                  <c:v>40769</c:v>
                </c:pt>
                <c:pt idx="348">
                  <c:v>40770</c:v>
                </c:pt>
                <c:pt idx="349">
                  <c:v>40771</c:v>
                </c:pt>
                <c:pt idx="350">
                  <c:v>40772</c:v>
                </c:pt>
                <c:pt idx="351">
                  <c:v>40773</c:v>
                </c:pt>
                <c:pt idx="352">
                  <c:v>40774</c:v>
                </c:pt>
                <c:pt idx="353">
                  <c:v>40775</c:v>
                </c:pt>
                <c:pt idx="354">
                  <c:v>40776</c:v>
                </c:pt>
                <c:pt idx="355">
                  <c:v>40777</c:v>
                </c:pt>
                <c:pt idx="356">
                  <c:v>40778</c:v>
                </c:pt>
                <c:pt idx="357">
                  <c:v>40779</c:v>
                </c:pt>
                <c:pt idx="358">
                  <c:v>40780</c:v>
                </c:pt>
                <c:pt idx="359">
                  <c:v>40781</c:v>
                </c:pt>
                <c:pt idx="360">
                  <c:v>40782</c:v>
                </c:pt>
                <c:pt idx="361">
                  <c:v>40783</c:v>
                </c:pt>
                <c:pt idx="362">
                  <c:v>40784</c:v>
                </c:pt>
                <c:pt idx="363">
                  <c:v>40785</c:v>
                </c:pt>
                <c:pt idx="364">
                  <c:v>40786</c:v>
                </c:pt>
              </c:numCache>
            </c:numRef>
          </c:cat>
          <c:val>
            <c:numRef>
              <c:f>Sheet1!$BQ$3:$BQ$367</c:f>
              <c:numCache>
                <c:formatCode>General</c:formatCode>
                <c:ptCount val="365"/>
                <c:pt idx="0">
                  <c:v>554.65904999999998</c:v>
                </c:pt>
                <c:pt idx="1">
                  <c:v>554.67674666667006</c:v>
                </c:pt>
                <c:pt idx="2">
                  <c:v>554.6960766666698</c:v>
                </c:pt>
                <c:pt idx="3">
                  <c:v>554.71399000000054</c:v>
                </c:pt>
                <c:pt idx="4">
                  <c:v>554.72964000000002</c:v>
                </c:pt>
                <c:pt idx="5">
                  <c:v>554.74246666666841</c:v>
                </c:pt>
                <c:pt idx="6">
                  <c:v>554.75682000000006</c:v>
                </c:pt>
                <c:pt idx="7">
                  <c:v>554.76875333333351</c:v>
                </c:pt>
                <c:pt idx="8">
                  <c:v>554.78180333333353</c:v>
                </c:pt>
                <c:pt idx="9">
                  <c:v>554.79457666667065</c:v>
                </c:pt>
                <c:pt idx="10">
                  <c:v>554.80666999999778</c:v>
                </c:pt>
                <c:pt idx="11">
                  <c:v>554.81916666666802</c:v>
                </c:pt>
                <c:pt idx="12">
                  <c:v>554.8311666666666</c:v>
                </c:pt>
                <c:pt idx="13">
                  <c:v>554.84443333333331</c:v>
                </c:pt>
                <c:pt idx="14">
                  <c:v>554.85830999999996</c:v>
                </c:pt>
                <c:pt idx="15">
                  <c:v>554.8736733333335</c:v>
                </c:pt>
                <c:pt idx="16">
                  <c:v>554.88964333333331</c:v>
                </c:pt>
                <c:pt idx="17">
                  <c:v>554.90540333333342</c:v>
                </c:pt>
                <c:pt idx="18">
                  <c:v>554.91887000000054</c:v>
                </c:pt>
                <c:pt idx="19">
                  <c:v>554.93106333333299</c:v>
                </c:pt>
                <c:pt idx="20">
                  <c:v>554.94210333333297</c:v>
                </c:pt>
                <c:pt idx="21">
                  <c:v>554.95046333333289</c:v>
                </c:pt>
                <c:pt idx="22">
                  <c:v>554.9558633333329</c:v>
                </c:pt>
                <c:pt idx="23">
                  <c:v>554.9588</c:v>
                </c:pt>
                <c:pt idx="24">
                  <c:v>554.95801666666853</c:v>
                </c:pt>
                <c:pt idx="25">
                  <c:v>554.95394333333331</c:v>
                </c:pt>
                <c:pt idx="26">
                  <c:v>554.94976333333329</c:v>
                </c:pt>
                <c:pt idx="27">
                  <c:v>554.94680999999946</c:v>
                </c:pt>
                <c:pt idx="28">
                  <c:v>554.94390333333331</c:v>
                </c:pt>
                <c:pt idx="29">
                  <c:v>554.94160666666664</c:v>
                </c:pt>
                <c:pt idx="30">
                  <c:v>554.93777666666892</c:v>
                </c:pt>
                <c:pt idx="31">
                  <c:v>554.93381666666892</c:v>
                </c:pt>
                <c:pt idx="32">
                  <c:v>554.92838999999992</c:v>
                </c:pt>
                <c:pt idx="33">
                  <c:v>554.92141666666805</c:v>
                </c:pt>
                <c:pt idx="34">
                  <c:v>554.91489666666905</c:v>
                </c:pt>
                <c:pt idx="35">
                  <c:v>554.90875333333361</c:v>
                </c:pt>
                <c:pt idx="36">
                  <c:v>554.90178333333358</c:v>
                </c:pt>
                <c:pt idx="37">
                  <c:v>554.89779666666891</c:v>
                </c:pt>
                <c:pt idx="38">
                  <c:v>554.89372333333358</c:v>
                </c:pt>
                <c:pt idx="39">
                  <c:v>554.88861000000009</c:v>
                </c:pt>
                <c:pt idx="40">
                  <c:v>554.88315666666904</c:v>
                </c:pt>
                <c:pt idx="41">
                  <c:v>554.87371000000053</c:v>
                </c:pt>
                <c:pt idx="42">
                  <c:v>554.86250999999766</c:v>
                </c:pt>
                <c:pt idx="43">
                  <c:v>554.85261333333165</c:v>
                </c:pt>
                <c:pt idx="44">
                  <c:v>554.84198333333336</c:v>
                </c:pt>
                <c:pt idx="45">
                  <c:v>554.83157000000006</c:v>
                </c:pt>
                <c:pt idx="46">
                  <c:v>554.82191333333299</c:v>
                </c:pt>
                <c:pt idx="47">
                  <c:v>554.80931333333342</c:v>
                </c:pt>
                <c:pt idx="48">
                  <c:v>554.79738999999995</c:v>
                </c:pt>
                <c:pt idx="49">
                  <c:v>554.78863333333493</c:v>
                </c:pt>
                <c:pt idx="50">
                  <c:v>554.78101333333359</c:v>
                </c:pt>
                <c:pt idx="51">
                  <c:v>554.77760000000001</c:v>
                </c:pt>
                <c:pt idx="52">
                  <c:v>554.77720666666892</c:v>
                </c:pt>
                <c:pt idx="53">
                  <c:v>554.77574333333541</c:v>
                </c:pt>
                <c:pt idx="54">
                  <c:v>554.77334666667161</c:v>
                </c:pt>
                <c:pt idx="55">
                  <c:v>554.77322666666942</c:v>
                </c:pt>
                <c:pt idx="56">
                  <c:v>554.77154666666979</c:v>
                </c:pt>
                <c:pt idx="57">
                  <c:v>554.77033333333532</c:v>
                </c:pt>
                <c:pt idx="58">
                  <c:v>554.76800333333335</c:v>
                </c:pt>
                <c:pt idx="59">
                  <c:v>554.7665833333333</c:v>
                </c:pt>
                <c:pt idx="60">
                  <c:v>554.76289999999949</c:v>
                </c:pt>
                <c:pt idx="61">
                  <c:v>554.76051999999947</c:v>
                </c:pt>
                <c:pt idx="62">
                  <c:v>554.75624999999854</c:v>
                </c:pt>
                <c:pt idx="63">
                  <c:v>554.75289999999939</c:v>
                </c:pt>
                <c:pt idx="64">
                  <c:v>554.74675333333334</c:v>
                </c:pt>
                <c:pt idx="65">
                  <c:v>554.73920999999996</c:v>
                </c:pt>
                <c:pt idx="66">
                  <c:v>554.72759666666843</c:v>
                </c:pt>
                <c:pt idx="67">
                  <c:v>554.7122333333333</c:v>
                </c:pt>
                <c:pt idx="68">
                  <c:v>554.69590999999991</c:v>
                </c:pt>
                <c:pt idx="69">
                  <c:v>554.67953000000159</c:v>
                </c:pt>
                <c:pt idx="70">
                  <c:v>554.66060999999854</c:v>
                </c:pt>
                <c:pt idx="71">
                  <c:v>554.64270333333332</c:v>
                </c:pt>
                <c:pt idx="72">
                  <c:v>554.62618333333319</c:v>
                </c:pt>
                <c:pt idx="73">
                  <c:v>554.6088299999999</c:v>
                </c:pt>
                <c:pt idx="74">
                  <c:v>554.58649333333324</c:v>
                </c:pt>
                <c:pt idx="75">
                  <c:v>554.5614966666684</c:v>
                </c:pt>
                <c:pt idx="76">
                  <c:v>554.53503333333333</c:v>
                </c:pt>
                <c:pt idx="77">
                  <c:v>554.50732666666818</c:v>
                </c:pt>
                <c:pt idx="78">
                  <c:v>554.47798666666881</c:v>
                </c:pt>
                <c:pt idx="79">
                  <c:v>554.44752333333247</c:v>
                </c:pt>
                <c:pt idx="80">
                  <c:v>554.41804999999999</c:v>
                </c:pt>
                <c:pt idx="81">
                  <c:v>554.38638999999989</c:v>
                </c:pt>
                <c:pt idx="82">
                  <c:v>554.35172333333298</c:v>
                </c:pt>
                <c:pt idx="83">
                  <c:v>554.31442333333337</c:v>
                </c:pt>
                <c:pt idx="84">
                  <c:v>554.27814333333492</c:v>
                </c:pt>
                <c:pt idx="85">
                  <c:v>554.24104</c:v>
                </c:pt>
                <c:pt idx="86">
                  <c:v>554.2016000000001</c:v>
                </c:pt>
                <c:pt idx="87">
                  <c:v>554.16095999999948</c:v>
                </c:pt>
                <c:pt idx="88">
                  <c:v>554.11774000000003</c:v>
                </c:pt>
                <c:pt idx="89">
                  <c:v>554.07339666667076</c:v>
                </c:pt>
                <c:pt idx="90">
                  <c:v>554.02696666666805</c:v>
                </c:pt>
                <c:pt idx="91">
                  <c:v>553.98095333333345</c:v>
                </c:pt>
                <c:pt idx="92">
                  <c:v>553.9348633333334</c:v>
                </c:pt>
                <c:pt idx="93">
                  <c:v>553.89156666666804</c:v>
                </c:pt>
                <c:pt idx="94">
                  <c:v>553.84861999999816</c:v>
                </c:pt>
                <c:pt idx="95">
                  <c:v>553.80595666666841</c:v>
                </c:pt>
                <c:pt idx="96">
                  <c:v>553.76373666667041</c:v>
                </c:pt>
                <c:pt idx="97">
                  <c:v>553.72073333333492</c:v>
                </c:pt>
                <c:pt idx="98">
                  <c:v>553.67728999999997</c:v>
                </c:pt>
                <c:pt idx="99">
                  <c:v>553.63159666666854</c:v>
                </c:pt>
                <c:pt idx="100">
                  <c:v>553.58627666666894</c:v>
                </c:pt>
                <c:pt idx="101">
                  <c:v>553.54149999999947</c:v>
                </c:pt>
                <c:pt idx="102">
                  <c:v>553.50072666666892</c:v>
                </c:pt>
                <c:pt idx="103">
                  <c:v>553.45844666666892</c:v>
                </c:pt>
                <c:pt idx="104">
                  <c:v>553.41911333333326</c:v>
                </c:pt>
                <c:pt idx="105">
                  <c:v>553.38053666666906</c:v>
                </c:pt>
                <c:pt idx="106">
                  <c:v>553.34249999999793</c:v>
                </c:pt>
                <c:pt idx="107">
                  <c:v>553.30269666666652</c:v>
                </c:pt>
                <c:pt idx="108">
                  <c:v>553.26283333333322</c:v>
                </c:pt>
                <c:pt idx="109">
                  <c:v>553.22320333333323</c:v>
                </c:pt>
                <c:pt idx="110">
                  <c:v>553.18338000000199</c:v>
                </c:pt>
                <c:pt idx="111">
                  <c:v>553.14268999999831</c:v>
                </c:pt>
                <c:pt idx="112">
                  <c:v>553.10111999999947</c:v>
                </c:pt>
                <c:pt idx="113">
                  <c:v>553.06148333333329</c:v>
                </c:pt>
                <c:pt idx="114">
                  <c:v>553.01999000000001</c:v>
                </c:pt>
                <c:pt idx="115">
                  <c:v>552.97663666666892</c:v>
                </c:pt>
                <c:pt idx="116">
                  <c:v>552.93198000000007</c:v>
                </c:pt>
                <c:pt idx="117">
                  <c:v>552.88565999999946</c:v>
                </c:pt>
                <c:pt idx="118">
                  <c:v>552.83597333333341</c:v>
                </c:pt>
                <c:pt idx="119">
                  <c:v>552.78072666667003</c:v>
                </c:pt>
                <c:pt idx="120">
                  <c:v>552.72852666666893</c:v>
                </c:pt>
                <c:pt idx="121">
                  <c:v>552.67521666666903</c:v>
                </c:pt>
                <c:pt idx="122">
                  <c:v>552.62296666666805</c:v>
                </c:pt>
                <c:pt idx="123">
                  <c:v>552.5716533333333</c:v>
                </c:pt>
                <c:pt idx="124">
                  <c:v>552.5234433333336</c:v>
                </c:pt>
                <c:pt idx="125">
                  <c:v>552.46933666666916</c:v>
                </c:pt>
                <c:pt idx="126">
                  <c:v>552.41285999999855</c:v>
                </c:pt>
                <c:pt idx="127">
                  <c:v>552.35475000000008</c:v>
                </c:pt>
                <c:pt idx="128">
                  <c:v>552.29280666666932</c:v>
                </c:pt>
                <c:pt idx="129">
                  <c:v>552.22900666666942</c:v>
                </c:pt>
                <c:pt idx="130">
                  <c:v>552.16505666666853</c:v>
                </c:pt>
                <c:pt idx="131">
                  <c:v>552.09977666667078</c:v>
                </c:pt>
                <c:pt idx="132">
                  <c:v>552.03389000000004</c:v>
                </c:pt>
                <c:pt idx="133">
                  <c:v>551.96791999999755</c:v>
                </c:pt>
                <c:pt idx="134">
                  <c:v>551.90286666666805</c:v>
                </c:pt>
                <c:pt idx="135">
                  <c:v>551.8380666666684</c:v>
                </c:pt>
                <c:pt idx="136">
                  <c:v>551.77352333333351</c:v>
                </c:pt>
                <c:pt idx="137">
                  <c:v>551.70904666666979</c:v>
                </c:pt>
                <c:pt idx="138">
                  <c:v>551.64521666666803</c:v>
                </c:pt>
                <c:pt idx="139">
                  <c:v>551.58192333333329</c:v>
                </c:pt>
                <c:pt idx="140">
                  <c:v>551.52103999999986</c:v>
                </c:pt>
                <c:pt idx="141">
                  <c:v>551.46332333333316</c:v>
                </c:pt>
                <c:pt idx="142">
                  <c:v>551.40668999999946</c:v>
                </c:pt>
                <c:pt idx="143">
                  <c:v>551.35190333333298</c:v>
                </c:pt>
                <c:pt idx="144">
                  <c:v>551.29882999999995</c:v>
                </c:pt>
                <c:pt idx="145">
                  <c:v>551.24923333333322</c:v>
                </c:pt>
                <c:pt idx="146">
                  <c:v>551.20142999999996</c:v>
                </c:pt>
                <c:pt idx="147">
                  <c:v>551.15636999999947</c:v>
                </c:pt>
                <c:pt idx="148">
                  <c:v>551.11316000000011</c:v>
                </c:pt>
                <c:pt idx="149">
                  <c:v>551.07194666666942</c:v>
                </c:pt>
                <c:pt idx="150">
                  <c:v>551.02808666666954</c:v>
                </c:pt>
                <c:pt idx="151">
                  <c:v>550.9830033333335</c:v>
                </c:pt>
                <c:pt idx="152">
                  <c:v>550.93583000000012</c:v>
                </c:pt>
                <c:pt idx="153">
                  <c:v>550.88890333333359</c:v>
                </c:pt>
                <c:pt idx="154">
                  <c:v>550.83946666666805</c:v>
                </c:pt>
                <c:pt idx="155">
                  <c:v>550.78998000000183</c:v>
                </c:pt>
                <c:pt idx="156">
                  <c:v>550.74221666666665</c:v>
                </c:pt>
                <c:pt idx="157">
                  <c:v>550.6958133333336</c:v>
                </c:pt>
                <c:pt idx="158">
                  <c:v>550.64973666667004</c:v>
                </c:pt>
                <c:pt idx="159">
                  <c:v>550.60342333333324</c:v>
                </c:pt>
                <c:pt idx="160">
                  <c:v>550.55840333333322</c:v>
                </c:pt>
                <c:pt idx="161">
                  <c:v>550.51438000000053</c:v>
                </c:pt>
                <c:pt idx="162">
                  <c:v>550.47210666666842</c:v>
                </c:pt>
                <c:pt idx="163">
                  <c:v>550.43133</c:v>
                </c:pt>
                <c:pt idx="164">
                  <c:v>550.39309666666929</c:v>
                </c:pt>
                <c:pt idx="165">
                  <c:v>550.3569766666684</c:v>
                </c:pt>
                <c:pt idx="166">
                  <c:v>550.32186333333289</c:v>
                </c:pt>
                <c:pt idx="167">
                  <c:v>550.28621999999996</c:v>
                </c:pt>
                <c:pt idx="168">
                  <c:v>550.24931333333325</c:v>
                </c:pt>
                <c:pt idx="169">
                  <c:v>550.21176333333335</c:v>
                </c:pt>
                <c:pt idx="170">
                  <c:v>550.1768300000017</c:v>
                </c:pt>
                <c:pt idx="171">
                  <c:v>550.14401666666879</c:v>
                </c:pt>
                <c:pt idx="172">
                  <c:v>550.11519999999996</c:v>
                </c:pt>
                <c:pt idx="173">
                  <c:v>550.08486000000005</c:v>
                </c:pt>
                <c:pt idx="174">
                  <c:v>550.05914666666854</c:v>
                </c:pt>
                <c:pt idx="175">
                  <c:v>550.03136666666853</c:v>
                </c:pt>
                <c:pt idx="176">
                  <c:v>550.00369666666893</c:v>
                </c:pt>
                <c:pt idx="177">
                  <c:v>549.97257999999999</c:v>
                </c:pt>
                <c:pt idx="178">
                  <c:v>549.94867666666892</c:v>
                </c:pt>
                <c:pt idx="179">
                  <c:v>549.91825999999946</c:v>
                </c:pt>
                <c:pt idx="180">
                  <c:v>549.88848666666968</c:v>
                </c:pt>
                <c:pt idx="181">
                  <c:v>549.85727999999767</c:v>
                </c:pt>
                <c:pt idx="182">
                  <c:v>549.82777999999996</c:v>
                </c:pt>
                <c:pt idx="183">
                  <c:v>549.79636666666954</c:v>
                </c:pt>
                <c:pt idx="184">
                  <c:v>549.77259666666941</c:v>
                </c:pt>
                <c:pt idx="185">
                  <c:v>549.75044333333335</c:v>
                </c:pt>
                <c:pt idx="186">
                  <c:v>549.7312566666684</c:v>
                </c:pt>
                <c:pt idx="187">
                  <c:v>549.71449666666967</c:v>
                </c:pt>
                <c:pt idx="188">
                  <c:v>549.70028333333335</c:v>
                </c:pt>
                <c:pt idx="189">
                  <c:v>549.68721333333337</c:v>
                </c:pt>
                <c:pt idx="190">
                  <c:v>549.67479333333529</c:v>
                </c:pt>
                <c:pt idx="191">
                  <c:v>549.66345000000001</c:v>
                </c:pt>
                <c:pt idx="192">
                  <c:v>549.65257333333329</c:v>
                </c:pt>
                <c:pt idx="193">
                  <c:v>549.64000999999996</c:v>
                </c:pt>
                <c:pt idx="194">
                  <c:v>549.62656666666805</c:v>
                </c:pt>
                <c:pt idx="195">
                  <c:v>549.61593000000005</c:v>
                </c:pt>
                <c:pt idx="196">
                  <c:v>549.60633666666968</c:v>
                </c:pt>
                <c:pt idx="197">
                  <c:v>549.59753000000001</c:v>
                </c:pt>
                <c:pt idx="198">
                  <c:v>549.59082999999987</c:v>
                </c:pt>
                <c:pt idx="199">
                  <c:v>549.58612333333326</c:v>
                </c:pt>
                <c:pt idx="200">
                  <c:v>549.58105666666893</c:v>
                </c:pt>
                <c:pt idx="201">
                  <c:v>549.57745666666892</c:v>
                </c:pt>
                <c:pt idx="202">
                  <c:v>549.57899333333353</c:v>
                </c:pt>
                <c:pt idx="203">
                  <c:v>549.5873766666698</c:v>
                </c:pt>
                <c:pt idx="204">
                  <c:v>549.60167666666882</c:v>
                </c:pt>
                <c:pt idx="205">
                  <c:v>549.62133999999992</c:v>
                </c:pt>
                <c:pt idx="206">
                  <c:v>549.64002333333326</c:v>
                </c:pt>
                <c:pt idx="207">
                  <c:v>549.65565999999831</c:v>
                </c:pt>
                <c:pt idx="208">
                  <c:v>549.66780333333327</c:v>
                </c:pt>
                <c:pt idx="209">
                  <c:v>549.67930333333481</c:v>
                </c:pt>
                <c:pt idx="210">
                  <c:v>549.68971333333354</c:v>
                </c:pt>
                <c:pt idx="211">
                  <c:v>549.70495666666955</c:v>
                </c:pt>
                <c:pt idx="212">
                  <c:v>549.7247633333335</c:v>
                </c:pt>
                <c:pt idx="213">
                  <c:v>549.75198</c:v>
                </c:pt>
                <c:pt idx="214">
                  <c:v>549.78089333333355</c:v>
                </c:pt>
                <c:pt idx="215">
                  <c:v>549.81212999999752</c:v>
                </c:pt>
                <c:pt idx="216">
                  <c:v>549.84438999999998</c:v>
                </c:pt>
                <c:pt idx="217">
                  <c:v>549.87817999999993</c:v>
                </c:pt>
                <c:pt idx="218">
                  <c:v>549.90822666666804</c:v>
                </c:pt>
                <c:pt idx="219">
                  <c:v>549.93844666666905</c:v>
                </c:pt>
                <c:pt idx="220">
                  <c:v>549.97067666666919</c:v>
                </c:pt>
                <c:pt idx="221">
                  <c:v>550.00575666666941</c:v>
                </c:pt>
                <c:pt idx="222">
                  <c:v>550.04221999999754</c:v>
                </c:pt>
                <c:pt idx="223">
                  <c:v>550.08053333333351</c:v>
                </c:pt>
                <c:pt idx="224">
                  <c:v>550.11798333333331</c:v>
                </c:pt>
                <c:pt idx="225">
                  <c:v>550.15174333333334</c:v>
                </c:pt>
                <c:pt idx="226">
                  <c:v>550.18538333333493</c:v>
                </c:pt>
                <c:pt idx="227">
                  <c:v>550.21728999999948</c:v>
                </c:pt>
                <c:pt idx="228">
                  <c:v>550.24889000000053</c:v>
                </c:pt>
                <c:pt idx="229">
                  <c:v>550.28187333333528</c:v>
                </c:pt>
                <c:pt idx="230">
                  <c:v>550.31707333333338</c:v>
                </c:pt>
                <c:pt idx="231">
                  <c:v>550.34870666666893</c:v>
                </c:pt>
                <c:pt idx="232">
                  <c:v>550.37988666666968</c:v>
                </c:pt>
                <c:pt idx="233">
                  <c:v>550.40852666666854</c:v>
                </c:pt>
                <c:pt idx="234">
                  <c:v>550.42942666666829</c:v>
                </c:pt>
                <c:pt idx="235">
                  <c:v>550.44390333333331</c:v>
                </c:pt>
                <c:pt idx="236">
                  <c:v>550.45752666666669</c:v>
                </c:pt>
                <c:pt idx="237">
                  <c:v>550.46715666666671</c:v>
                </c:pt>
                <c:pt idx="238">
                  <c:v>550.47909333333359</c:v>
                </c:pt>
                <c:pt idx="239">
                  <c:v>550.50116333333347</c:v>
                </c:pt>
                <c:pt idx="240">
                  <c:v>550.52922999999817</c:v>
                </c:pt>
                <c:pt idx="241">
                  <c:v>550.55850666666868</c:v>
                </c:pt>
                <c:pt idx="242">
                  <c:v>550.58940000000052</c:v>
                </c:pt>
                <c:pt idx="243">
                  <c:v>550.61703999999997</c:v>
                </c:pt>
                <c:pt idx="244">
                  <c:v>550.63572333333332</c:v>
                </c:pt>
                <c:pt idx="245">
                  <c:v>550.65641333333338</c:v>
                </c:pt>
                <c:pt idx="246">
                  <c:v>550.68183333333354</c:v>
                </c:pt>
                <c:pt idx="247">
                  <c:v>550.70937333333529</c:v>
                </c:pt>
                <c:pt idx="248">
                  <c:v>550.73521333333326</c:v>
                </c:pt>
                <c:pt idx="249">
                  <c:v>550.76427999999999</c:v>
                </c:pt>
                <c:pt idx="250">
                  <c:v>550.79071000000147</c:v>
                </c:pt>
                <c:pt idx="251">
                  <c:v>550.81203999999946</c:v>
                </c:pt>
                <c:pt idx="252">
                  <c:v>550.83766999999727</c:v>
                </c:pt>
                <c:pt idx="253">
                  <c:v>550.86779666666803</c:v>
                </c:pt>
                <c:pt idx="254">
                  <c:v>550.89939000000004</c:v>
                </c:pt>
                <c:pt idx="255">
                  <c:v>550.93070333333344</c:v>
                </c:pt>
                <c:pt idx="256">
                  <c:v>550.96045999999842</c:v>
                </c:pt>
                <c:pt idx="257">
                  <c:v>550.9929233333329</c:v>
                </c:pt>
                <c:pt idx="258">
                  <c:v>551.02152666666802</c:v>
                </c:pt>
                <c:pt idx="259">
                  <c:v>551.05375666666941</c:v>
                </c:pt>
                <c:pt idx="260">
                  <c:v>551.08784333333335</c:v>
                </c:pt>
                <c:pt idx="261">
                  <c:v>551.13093666666941</c:v>
                </c:pt>
                <c:pt idx="262">
                  <c:v>551.17103666667003</c:v>
                </c:pt>
                <c:pt idx="263">
                  <c:v>551.2177833333335</c:v>
                </c:pt>
                <c:pt idx="264">
                  <c:v>551.26512333333289</c:v>
                </c:pt>
                <c:pt idx="265">
                  <c:v>551.31047333333322</c:v>
                </c:pt>
                <c:pt idx="266">
                  <c:v>551.34578333333332</c:v>
                </c:pt>
                <c:pt idx="267">
                  <c:v>551.37461999999948</c:v>
                </c:pt>
                <c:pt idx="268">
                  <c:v>551.39977333333354</c:v>
                </c:pt>
                <c:pt idx="269">
                  <c:v>551.43079</c:v>
                </c:pt>
                <c:pt idx="270">
                  <c:v>551.46609999999805</c:v>
                </c:pt>
                <c:pt idx="271">
                  <c:v>551.51339666666968</c:v>
                </c:pt>
                <c:pt idx="272">
                  <c:v>551.57529999999986</c:v>
                </c:pt>
                <c:pt idx="273">
                  <c:v>551.6487066666698</c:v>
                </c:pt>
                <c:pt idx="274">
                  <c:v>551.72052333333329</c:v>
                </c:pt>
                <c:pt idx="275">
                  <c:v>551.79753000000005</c:v>
                </c:pt>
                <c:pt idx="276">
                  <c:v>551.87100333333342</c:v>
                </c:pt>
                <c:pt idx="277">
                  <c:v>551.93950000000007</c:v>
                </c:pt>
                <c:pt idx="278">
                  <c:v>552.00391333333323</c:v>
                </c:pt>
                <c:pt idx="279">
                  <c:v>552.06385999999998</c:v>
                </c:pt>
                <c:pt idx="280">
                  <c:v>552.12283000000002</c:v>
                </c:pt>
                <c:pt idx="281">
                  <c:v>552.18500999999992</c:v>
                </c:pt>
                <c:pt idx="282">
                  <c:v>552.24707333333333</c:v>
                </c:pt>
                <c:pt idx="283">
                  <c:v>552.30765999999778</c:v>
                </c:pt>
                <c:pt idx="284">
                  <c:v>552.36867000000007</c:v>
                </c:pt>
                <c:pt idx="285">
                  <c:v>552.42948000000001</c:v>
                </c:pt>
                <c:pt idx="286">
                  <c:v>552.48927000000003</c:v>
                </c:pt>
                <c:pt idx="287">
                  <c:v>552.55379000000005</c:v>
                </c:pt>
                <c:pt idx="288">
                  <c:v>552.62474666667003</c:v>
                </c:pt>
                <c:pt idx="289">
                  <c:v>552.7012033333333</c:v>
                </c:pt>
                <c:pt idx="290">
                  <c:v>552.77328000000159</c:v>
                </c:pt>
                <c:pt idx="291">
                  <c:v>552.83992666666802</c:v>
                </c:pt>
                <c:pt idx="292">
                  <c:v>552.89718999999832</c:v>
                </c:pt>
                <c:pt idx="293">
                  <c:v>552.94223999999792</c:v>
                </c:pt>
                <c:pt idx="294">
                  <c:v>552.97685666666882</c:v>
                </c:pt>
                <c:pt idx="295">
                  <c:v>553.00604999999996</c:v>
                </c:pt>
                <c:pt idx="296">
                  <c:v>553.0330733333335</c:v>
                </c:pt>
                <c:pt idx="297">
                  <c:v>553.06014333333337</c:v>
                </c:pt>
                <c:pt idx="298">
                  <c:v>553.08855000000005</c:v>
                </c:pt>
                <c:pt idx="299">
                  <c:v>553.11617333333345</c:v>
                </c:pt>
                <c:pt idx="300">
                  <c:v>553.14709999999855</c:v>
                </c:pt>
                <c:pt idx="301">
                  <c:v>553.1786300000017</c:v>
                </c:pt>
                <c:pt idx="302">
                  <c:v>553.21230333333358</c:v>
                </c:pt>
                <c:pt idx="303">
                  <c:v>553.2465666666684</c:v>
                </c:pt>
                <c:pt idx="304">
                  <c:v>553.28790000000004</c:v>
                </c:pt>
                <c:pt idx="305">
                  <c:v>553.33179333333339</c:v>
                </c:pt>
                <c:pt idx="306">
                  <c:v>553.37536999999998</c:v>
                </c:pt>
                <c:pt idx="307">
                  <c:v>553.41726333333247</c:v>
                </c:pt>
                <c:pt idx="308">
                  <c:v>553.45690666666655</c:v>
                </c:pt>
                <c:pt idx="309">
                  <c:v>553.48950333333357</c:v>
                </c:pt>
                <c:pt idx="310">
                  <c:v>553.51579000000004</c:v>
                </c:pt>
                <c:pt idx="311">
                  <c:v>553.54541666666842</c:v>
                </c:pt>
                <c:pt idx="312">
                  <c:v>553.57746666666867</c:v>
                </c:pt>
                <c:pt idx="313">
                  <c:v>553.61565333333328</c:v>
                </c:pt>
                <c:pt idx="314">
                  <c:v>553.66231999999854</c:v>
                </c:pt>
                <c:pt idx="315">
                  <c:v>553.71758</c:v>
                </c:pt>
                <c:pt idx="316">
                  <c:v>553.77124666666919</c:v>
                </c:pt>
                <c:pt idx="317">
                  <c:v>553.82677666666893</c:v>
                </c:pt>
                <c:pt idx="318">
                  <c:v>553.88130999999998</c:v>
                </c:pt>
                <c:pt idx="319">
                  <c:v>553.93540666666843</c:v>
                </c:pt>
                <c:pt idx="320">
                  <c:v>553.9921766666688</c:v>
                </c:pt>
                <c:pt idx="321">
                  <c:v>554.05765333333238</c:v>
                </c:pt>
                <c:pt idx="322">
                  <c:v>554.1249833333336</c:v>
                </c:pt>
                <c:pt idx="323">
                  <c:v>554.19262666666805</c:v>
                </c:pt>
                <c:pt idx="324">
                  <c:v>554.25524666666854</c:v>
                </c:pt>
                <c:pt idx="325">
                  <c:v>554.30899333333332</c:v>
                </c:pt>
                <c:pt idx="326">
                  <c:v>554.35170999999946</c:v>
                </c:pt>
                <c:pt idx="327">
                  <c:v>554.38328333333334</c:v>
                </c:pt>
                <c:pt idx="328">
                  <c:v>554.40548999999999</c:v>
                </c:pt>
                <c:pt idx="329">
                  <c:v>554.42192333333298</c:v>
                </c:pt>
                <c:pt idx="330">
                  <c:v>554.43277</c:v>
                </c:pt>
                <c:pt idx="331">
                  <c:v>554.43918666666855</c:v>
                </c:pt>
                <c:pt idx="332">
                  <c:v>554.44040666666854</c:v>
                </c:pt>
                <c:pt idx="333">
                  <c:v>554.44135000000006</c:v>
                </c:pt>
                <c:pt idx="334">
                  <c:v>554.4400133333329</c:v>
                </c:pt>
                <c:pt idx="335">
                  <c:v>554.43719333333297</c:v>
                </c:pt>
                <c:pt idx="336">
                  <c:v>554.43258999999819</c:v>
                </c:pt>
                <c:pt idx="337">
                  <c:v>554.42856333333339</c:v>
                </c:pt>
                <c:pt idx="338">
                  <c:v>554.42222333333166</c:v>
                </c:pt>
                <c:pt idx="339">
                  <c:v>554.41984666666906</c:v>
                </c:pt>
                <c:pt idx="340">
                  <c:v>554.42078000000015</c:v>
                </c:pt>
                <c:pt idx="341">
                  <c:v>554.42497000000003</c:v>
                </c:pt>
                <c:pt idx="342">
                  <c:v>554.43146333333289</c:v>
                </c:pt>
                <c:pt idx="343">
                  <c:v>554.44032333333337</c:v>
                </c:pt>
                <c:pt idx="344">
                  <c:v>554.45080666666854</c:v>
                </c:pt>
                <c:pt idx="345">
                  <c:v>554.46155666666664</c:v>
                </c:pt>
                <c:pt idx="346">
                  <c:v>554.47316666666893</c:v>
                </c:pt>
                <c:pt idx="347">
                  <c:v>554.4840433333336</c:v>
                </c:pt>
                <c:pt idx="348">
                  <c:v>554.49783333333335</c:v>
                </c:pt>
                <c:pt idx="349">
                  <c:v>554.51011999999946</c:v>
                </c:pt>
                <c:pt idx="350">
                  <c:v>554.51940333333357</c:v>
                </c:pt>
                <c:pt idx="351">
                  <c:v>554.52651666666804</c:v>
                </c:pt>
                <c:pt idx="352">
                  <c:v>554.53433333333351</c:v>
                </c:pt>
                <c:pt idx="353">
                  <c:v>554.53713333333337</c:v>
                </c:pt>
                <c:pt idx="354">
                  <c:v>554.53878333333353</c:v>
                </c:pt>
                <c:pt idx="355">
                  <c:v>554.54366333333326</c:v>
                </c:pt>
                <c:pt idx="356">
                  <c:v>554.54917</c:v>
                </c:pt>
                <c:pt idx="357">
                  <c:v>554.55757666666852</c:v>
                </c:pt>
                <c:pt idx="358">
                  <c:v>554.56985000000009</c:v>
                </c:pt>
                <c:pt idx="359">
                  <c:v>554.58294666666893</c:v>
                </c:pt>
                <c:pt idx="360">
                  <c:v>554.59454000000005</c:v>
                </c:pt>
                <c:pt idx="361">
                  <c:v>554.60576666666941</c:v>
                </c:pt>
                <c:pt idx="362">
                  <c:v>554.61606333333327</c:v>
                </c:pt>
                <c:pt idx="363">
                  <c:v>554.62694999999997</c:v>
                </c:pt>
                <c:pt idx="364">
                  <c:v>554.64067666666892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Sheet1!$BR$2</c:f>
              <c:strCache>
                <c:ptCount val="1"/>
                <c:pt idx="0">
                  <c:v>Median</c:v>
                </c:pt>
              </c:strCache>
            </c:strRef>
          </c:tx>
          <c:spPr>
            <a:ln w="254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Sheet1!$BO$3:$BO$367</c:f>
              <c:numCache>
                <c:formatCode>dd\-mmm\-yy</c:formatCode>
                <c:ptCount val="365"/>
                <c:pt idx="0">
                  <c:v>40422</c:v>
                </c:pt>
                <c:pt idx="1">
                  <c:v>40423</c:v>
                </c:pt>
                <c:pt idx="2">
                  <c:v>40424</c:v>
                </c:pt>
                <c:pt idx="3">
                  <c:v>40425</c:v>
                </c:pt>
                <c:pt idx="4">
                  <c:v>40426</c:v>
                </c:pt>
                <c:pt idx="5">
                  <c:v>40427</c:v>
                </c:pt>
                <c:pt idx="6">
                  <c:v>40428</c:v>
                </c:pt>
                <c:pt idx="7">
                  <c:v>40429</c:v>
                </c:pt>
                <c:pt idx="8">
                  <c:v>40430</c:v>
                </c:pt>
                <c:pt idx="9">
                  <c:v>40431</c:v>
                </c:pt>
                <c:pt idx="10">
                  <c:v>40432</c:v>
                </c:pt>
                <c:pt idx="11">
                  <c:v>40433</c:v>
                </c:pt>
                <c:pt idx="12">
                  <c:v>40434</c:v>
                </c:pt>
                <c:pt idx="13">
                  <c:v>40435</c:v>
                </c:pt>
                <c:pt idx="14">
                  <c:v>40436</c:v>
                </c:pt>
                <c:pt idx="15">
                  <c:v>40437</c:v>
                </c:pt>
                <c:pt idx="16">
                  <c:v>40438</c:v>
                </c:pt>
                <c:pt idx="17">
                  <c:v>40439</c:v>
                </c:pt>
                <c:pt idx="18">
                  <c:v>40440</c:v>
                </c:pt>
                <c:pt idx="19">
                  <c:v>40441</c:v>
                </c:pt>
                <c:pt idx="20">
                  <c:v>40442</c:v>
                </c:pt>
                <c:pt idx="21">
                  <c:v>40443</c:v>
                </c:pt>
                <c:pt idx="22">
                  <c:v>40444</c:v>
                </c:pt>
                <c:pt idx="23">
                  <c:v>40445</c:v>
                </c:pt>
                <c:pt idx="24">
                  <c:v>40446</c:v>
                </c:pt>
                <c:pt idx="25">
                  <c:v>40447</c:v>
                </c:pt>
                <c:pt idx="26">
                  <c:v>40448</c:v>
                </c:pt>
                <c:pt idx="27">
                  <c:v>40449</c:v>
                </c:pt>
                <c:pt idx="28">
                  <c:v>40450</c:v>
                </c:pt>
                <c:pt idx="29">
                  <c:v>40451</c:v>
                </c:pt>
                <c:pt idx="30">
                  <c:v>40452</c:v>
                </c:pt>
                <c:pt idx="31">
                  <c:v>40453</c:v>
                </c:pt>
                <c:pt idx="32">
                  <c:v>40454</c:v>
                </c:pt>
                <c:pt idx="33">
                  <c:v>40455</c:v>
                </c:pt>
                <c:pt idx="34">
                  <c:v>40456</c:v>
                </c:pt>
                <c:pt idx="35">
                  <c:v>40457</c:v>
                </c:pt>
                <c:pt idx="36">
                  <c:v>40458</c:v>
                </c:pt>
                <c:pt idx="37">
                  <c:v>40459</c:v>
                </c:pt>
                <c:pt idx="38">
                  <c:v>40460</c:v>
                </c:pt>
                <c:pt idx="39">
                  <c:v>40461</c:v>
                </c:pt>
                <c:pt idx="40">
                  <c:v>40462</c:v>
                </c:pt>
                <c:pt idx="41">
                  <c:v>40463</c:v>
                </c:pt>
                <c:pt idx="42">
                  <c:v>40464</c:v>
                </c:pt>
                <c:pt idx="43">
                  <c:v>40465</c:v>
                </c:pt>
                <c:pt idx="44">
                  <c:v>40466</c:v>
                </c:pt>
                <c:pt idx="45">
                  <c:v>40467</c:v>
                </c:pt>
                <c:pt idx="46">
                  <c:v>40468</c:v>
                </c:pt>
                <c:pt idx="47">
                  <c:v>40469</c:v>
                </c:pt>
                <c:pt idx="48">
                  <c:v>40470</c:v>
                </c:pt>
                <c:pt idx="49">
                  <c:v>40471</c:v>
                </c:pt>
                <c:pt idx="50">
                  <c:v>40472</c:v>
                </c:pt>
                <c:pt idx="51">
                  <c:v>40473</c:v>
                </c:pt>
                <c:pt idx="52">
                  <c:v>40474</c:v>
                </c:pt>
                <c:pt idx="53">
                  <c:v>40475</c:v>
                </c:pt>
                <c:pt idx="54">
                  <c:v>40476</c:v>
                </c:pt>
                <c:pt idx="55">
                  <c:v>40477</c:v>
                </c:pt>
                <c:pt idx="56">
                  <c:v>40478</c:v>
                </c:pt>
                <c:pt idx="57">
                  <c:v>40479</c:v>
                </c:pt>
                <c:pt idx="58">
                  <c:v>40480</c:v>
                </c:pt>
                <c:pt idx="59">
                  <c:v>40481</c:v>
                </c:pt>
                <c:pt idx="60">
                  <c:v>40482</c:v>
                </c:pt>
                <c:pt idx="61">
                  <c:v>40483</c:v>
                </c:pt>
                <c:pt idx="62">
                  <c:v>40484</c:v>
                </c:pt>
                <c:pt idx="63">
                  <c:v>40485</c:v>
                </c:pt>
                <c:pt idx="64">
                  <c:v>40486</c:v>
                </c:pt>
                <c:pt idx="65">
                  <c:v>40487</c:v>
                </c:pt>
                <c:pt idx="66">
                  <c:v>40488</c:v>
                </c:pt>
                <c:pt idx="67">
                  <c:v>40489</c:v>
                </c:pt>
                <c:pt idx="68">
                  <c:v>40490</c:v>
                </c:pt>
                <c:pt idx="69">
                  <c:v>40491</c:v>
                </c:pt>
                <c:pt idx="70">
                  <c:v>40492</c:v>
                </c:pt>
                <c:pt idx="71">
                  <c:v>40493</c:v>
                </c:pt>
                <c:pt idx="72">
                  <c:v>40494</c:v>
                </c:pt>
                <c:pt idx="73">
                  <c:v>40495</c:v>
                </c:pt>
                <c:pt idx="74">
                  <c:v>40496</c:v>
                </c:pt>
                <c:pt idx="75">
                  <c:v>40497</c:v>
                </c:pt>
                <c:pt idx="76">
                  <c:v>40498</c:v>
                </c:pt>
                <c:pt idx="77">
                  <c:v>40499</c:v>
                </c:pt>
                <c:pt idx="78">
                  <c:v>40500</c:v>
                </c:pt>
                <c:pt idx="79">
                  <c:v>40501</c:v>
                </c:pt>
                <c:pt idx="80">
                  <c:v>40502</c:v>
                </c:pt>
                <c:pt idx="81">
                  <c:v>40503</c:v>
                </c:pt>
                <c:pt idx="82">
                  <c:v>40504</c:v>
                </c:pt>
                <c:pt idx="83">
                  <c:v>40505</c:v>
                </c:pt>
                <c:pt idx="84">
                  <c:v>40506</c:v>
                </c:pt>
                <c:pt idx="85">
                  <c:v>40507</c:v>
                </c:pt>
                <c:pt idx="86">
                  <c:v>40508</c:v>
                </c:pt>
                <c:pt idx="87">
                  <c:v>40509</c:v>
                </c:pt>
                <c:pt idx="88">
                  <c:v>40510</c:v>
                </c:pt>
                <c:pt idx="89">
                  <c:v>40511</c:v>
                </c:pt>
                <c:pt idx="90">
                  <c:v>40512</c:v>
                </c:pt>
                <c:pt idx="91">
                  <c:v>40513</c:v>
                </c:pt>
                <c:pt idx="92">
                  <c:v>40514</c:v>
                </c:pt>
                <c:pt idx="93">
                  <c:v>40515</c:v>
                </c:pt>
                <c:pt idx="94">
                  <c:v>40516</c:v>
                </c:pt>
                <c:pt idx="95">
                  <c:v>40517</c:v>
                </c:pt>
                <c:pt idx="96">
                  <c:v>40518</c:v>
                </c:pt>
                <c:pt idx="97">
                  <c:v>40519</c:v>
                </c:pt>
                <c:pt idx="98">
                  <c:v>40520</c:v>
                </c:pt>
                <c:pt idx="99">
                  <c:v>40521</c:v>
                </c:pt>
                <c:pt idx="100">
                  <c:v>40522</c:v>
                </c:pt>
                <c:pt idx="101">
                  <c:v>40523</c:v>
                </c:pt>
                <c:pt idx="102">
                  <c:v>40524</c:v>
                </c:pt>
                <c:pt idx="103">
                  <c:v>40525</c:v>
                </c:pt>
                <c:pt idx="104">
                  <c:v>40526</c:v>
                </c:pt>
                <c:pt idx="105">
                  <c:v>40527</c:v>
                </c:pt>
                <c:pt idx="106">
                  <c:v>40528</c:v>
                </c:pt>
                <c:pt idx="107">
                  <c:v>40529</c:v>
                </c:pt>
                <c:pt idx="108">
                  <c:v>40530</c:v>
                </c:pt>
                <c:pt idx="109">
                  <c:v>40531</c:v>
                </c:pt>
                <c:pt idx="110">
                  <c:v>40532</c:v>
                </c:pt>
                <c:pt idx="111">
                  <c:v>40533</c:v>
                </c:pt>
                <c:pt idx="112">
                  <c:v>40534</c:v>
                </c:pt>
                <c:pt idx="113">
                  <c:v>40535</c:v>
                </c:pt>
                <c:pt idx="114">
                  <c:v>40536</c:v>
                </c:pt>
                <c:pt idx="115">
                  <c:v>40537</c:v>
                </c:pt>
                <c:pt idx="116">
                  <c:v>40538</c:v>
                </c:pt>
                <c:pt idx="117">
                  <c:v>40539</c:v>
                </c:pt>
                <c:pt idx="118">
                  <c:v>40540</c:v>
                </c:pt>
                <c:pt idx="119">
                  <c:v>40541</c:v>
                </c:pt>
                <c:pt idx="120">
                  <c:v>40542</c:v>
                </c:pt>
                <c:pt idx="121">
                  <c:v>40543</c:v>
                </c:pt>
                <c:pt idx="122">
                  <c:v>40544</c:v>
                </c:pt>
                <c:pt idx="123">
                  <c:v>40545</c:v>
                </c:pt>
                <c:pt idx="124">
                  <c:v>40546</c:v>
                </c:pt>
                <c:pt idx="125">
                  <c:v>40547</c:v>
                </c:pt>
                <c:pt idx="126">
                  <c:v>40548</c:v>
                </c:pt>
                <c:pt idx="127">
                  <c:v>40549</c:v>
                </c:pt>
                <c:pt idx="128">
                  <c:v>40550</c:v>
                </c:pt>
                <c:pt idx="129">
                  <c:v>40551</c:v>
                </c:pt>
                <c:pt idx="130">
                  <c:v>40552</c:v>
                </c:pt>
                <c:pt idx="131">
                  <c:v>40553</c:v>
                </c:pt>
                <c:pt idx="132">
                  <c:v>40554</c:v>
                </c:pt>
                <c:pt idx="133">
                  <c:v>40555</c:v>
                </c:pt>
                <c:pt idx="134">
                  <c:v>40556</c:v>
                </c:pt>
                <c:pt idx="135">
                  <c:v>40557</c:v>
                </c:pt>
                <c:pt idx="136">
                  <c:v>40558</c:v>
                </c:pt>
                <c:pt idx="137">
                  <c:v>40559</c:v>
                </c:pt>
                <c:pt idx="138">
                  <c:v>40560</c:v>
                </c:pt>
                <c:pt idx="139">
                  <c:v>40561</c:v>
                </c:pt>
                <c:pt idx="140">
                  <c:v>40562</c:v>
                </c:pt>
                <c:pt idx="141">
                  <c:v>40563</c:v>
                </c:pt>
                <c:pt idx="142">
                  <c:v>40564</c:v>
                </c:pt>
                <c:pt idx="143">
                  <c:v>40565</c:v>
                </c:pt>
                <c:pt idx="144">
                  <c:v>40566</c:v>
                </c:pt>
                <c:pt idx="145">
                  <c:v>40567</c:v>
                </c:pt>
                <c:pt idx="146">
                  <c:v>40568</c:v>
                </c:pt>
                <c:pt idx="147">
                  <c:v>40569</c:v>
                </c:pt>
                <c:pt idx="148">
                  <c:v>40570</c:v>
                </c:pt>
                <c:pt idx="149">
                  <c:v>40571</c:v>
                </c:pt>
                <c:pt idx="150">
                  <c:v>40572</c:v>
                </c:pt>
                <c:pt idx="151">
                  <c:v>40573</c:v>
                </c:pt>
                <c:pt idx="152">
                  <c:v>40574</c:v>
                </c:pt>
                <c:pt idx="153">
                  <c:v>40575</c:v>
                </c:pt>
                <c:pt idx="154">
                  <c:v>40576</c:v>
                </c:pt>
                <c:pt idx="155">
                  <c:v>40577</c:v>
                </c:pt>
                <c:pt idx="156">
                  <c:v>40578</c:v>
                </c:pt>
                <c:pt idx="157">
                  <c:v>40579</c:v>
                </c:pt>
                <c:pt idx="158">
                  <c:v>40580</c:v>
                </c:pt>
                <c:pt idx="159">
                  <c:v>40581</c:v>
                </c:pt>
                <c:pt idx="160">
                  <c:v>40582</c:v>
                </c:pt>
                <c:pt idx="161">
                  <c:v>40583</c:v>
                </c:pt>
                <c:pt idx="162">
                  <c:v>40584</c:v>
                </c:pt>
                <c:pt idx="163">
                  <c:v>40585</c:v>
                </c:pt>
                <c:pt idx="164">
                  <c:v>40586</c:v>
                </c:pt>
                <c:pt idx="165">
                  <c:v>40587</c:v>
                </c:pt>
                <c:pt idx="166">
                  <c:v>40588</c:v>
                </c:pt>
                <c:pt idx="167">
                  <c:v>40589</c:v>
                </c:pt>
                <c:pt idx="168">
                  <c:v>40590</c:v>
                </c:pt>
                <c:pt idx="169">
                  <c:v>40591</c:v>
                </c:pt>
                <c:pt idx="170">
                  <c:v>40592</c:v>
                </c:pt>
                <c:pt idx="171">
                  <c:v>40593</c:v>
                </c:pt>
                <c:pt idx="172">
                  <c:v>40594</c:v>
                </c:pt>
                <c:pt idx="173">
                  <c:v>40595</c:v>
                </c:pt>
                <c:pt idx="174">
                  <c:v>40596</c:v>
                </c:pt>
                <c:pt idx="175">
                  <c:v>40597</c:v>
                </c:pt>
                <c:pt idx="176">
                  <c:v>40598</c:v>
                </c:pt>
                <c:pt idx="177">
                  <c:v>40599</c:v>
                </c:pt>
                <c:pt idx="178">
                  <c:v>40600</c:v>
                </c:pt>
                <c:pt idx="179">
                  <c:v>40601</c:v>
                </c:pt>
                <c:pt idx="180">
                  <c:v>40602</c:v>
                </c:pt>
                <c:pt idx="181">
                  <c:v>40603</c:v>
                </c:pt>
                <c:pt idx="182">
                  <c:v>40604</c:v>
                </c:pt>
                <c:pt idx="183">
                  <c:v>40605</c:v>
                </c:pt>
                <c:pt idx="184">
                  <c:v>40606</c:v>
                </c:pt>
                <c:pt idx="185">
                  <c:v>40607</c:v>
                </c:pt>
                <c:pt idx="186">
                  <c:v>40608</c:v>
                </c:pt>
                <c:pt idx="187">
                  <c:v>40609</c:v>
                </c:pt>
                <c:pt idx="188">
                  <c:v>40610</c:v>
                </c:pt>
                <c:pt idx="189">
                  <c:v>40611</c:v>
                </c:pt>
                <c:pt idx="190">
                  <c:v>40612</c:v>
                </c:pt>
                <c:pt idx="191">
                  <c:v>40613</c:v>
                </c:pt>
                <c:pt idx="192">
                  <c:v>40614</c:v>
                </c:pt>
                <c:pt idx="193">
                  <c:v>40615</c:v>
                </c:pt>
                <c:pt idx="194">
                  <c:v>40616</c:v>
                </c:pt>
                <c:pt idx="195">
                  <c:v>40617</c:v>
                </c:pt>
                <c:pt idx="196">
                  <c:v>40618</c:v>
                </c:pt>
                <c:pt idx="197">
                  <c:v>40619</c:v>
                </c:pt>
                <c:pt idx="198">
                  <c:v>40620</c:v>
                </c:pt>
                <c:pt idx="199">
                  <c:v>40621</c:v>
                </c:pt>
                <c:pt idx="200">
                  <c:v>40622</c:v>
                </c:pt>
                <c:pt idx="201">
                  <c:v>40623</c:v>
                </c:pt>
                <c:pt idx="202">
                  <c:v>40624</c:v>
                </c:pt>
                <c:pt idx="203">
                  <c:v>40625</c:v>
                </c:pt>
                <c:pt idx="204">
                  <c:v>40626</c:v>
                </c:pt>
                <c:pt idx="205">
                  <c:v>40627</c:v>
                </c:pt>
                <c:pt idx="206">
                  <c:v>40628</c:v>
                </c:pt>
                <c:pt idx="207">
                  <c:v>40629</c:v>
                </c:pt>
                <c:pt idx="208">
                  <c:v>40630</c:v>
                </c:pt>
                <c:pt idx="209">
                  <c:v>40631</c:v>
                </c:pt>
                <c:pt idx="210">
                  <c:v>40632</c:v>
                </c:pt>
                <c:pt idx="211">
                  <c:v>40633</c:v>
                </c:pt>
                <c:pt idx="212">
                  <c:v>40634</c:v>
                </c:pt>
                <c:pt idx="213">
                  <c:v>40635</c:v>
                </c:pt>
                <c:pt idx="214">
                  <c:v>40636</c:v>
                </c:pt>
                <c:pt idx="215">
                  <c:v>40637</c:v>
                </c:pt>
                <c:pt idx="216">
                  <c:v>40638</c:v>
                </c:pt>
                <c:pt idx="217">
                  <c:v>40639</c:v>
                </c:pt>
                <c:pt idx="218">
                  <c:v>40640</c:v>
                </c:pt>
                <c:pt idx="219">
                  <c:v>40641</c:v>
                </c:pt>
                <c:pt idx="220">
                  <c:v>40642</c:v>
                </c:pt>
                <c:pt idx="221">
                  <c:v>40643</c:v>
                </c:pt>
                <c:pt idx="222">
                  <c:v>40644</c:v>
                </c:pt>
                <c:pt idx="223">
                  <c:v>40645</c:v>
                </c:pt>
                <c:pt idx="224">
                  <c:v>40646</c:v>
                </c:pt>
                <c:pt idx="225">
                  <c:v>40647</c:v>
                </c:pt>
                <c:pt idx="226">
                  <c:v>40648</c:v>
                </c:pt>
                <c:pt idx="227">
                  <c:v>40649</c:v>
                </c:pt>
                <c:pt idx="228">
                  <c:v>40650</c:v>
                </c:pt>
                <c:pt idx="229">
                  <c:v>40651</c:v>
                </c:pt>
                <c:pt idx="230">
                  <c:v>40652</c:v>
                </c:pt>
                <c:pt idx="231">
                  <c:v>40653</c:v>
                </c:pt>
                <c:pt idx="232">
                  <c:v>40654</c:v>
                </c:pt>
                <c:pt idx="233">
                  <c:v>40655</c:v>
                </c:pt>
                <c:pt idx="234">
                  <c:v>40656</c:v>
                </c:pt>
                <c:pt idx="235">
                  <c:v>40657</c:v>
                </c:pt>
                <c:pt idx="236">
                  <c:v>40658</c:v>
                </c:pt>
                <c:pt idx="237">
                  <c:v>40659</c:v>
                </c:pt>
                <c:pt idx="238">
                  <c:v>40660</c:v>
                </c:pt>
                <c:pt idx="239">
                  <c:v>40661</c:v>
                </c:pt>
                <c:pt idx="240">
                  <c:v>40662</c:v>
                </c:pt>
                <c:pt idx="241">
                  <c:v>40663</c:v>
                </c:pt>
                <c:pt idx="242">
                  <c:v>40664</c:v>
                </c:pt>
                <c:pt idx="243">
                  <c:v>40665</c:v>
                </c:pt>
                <c:pt idx="244">
                  <c:v>40666</c:v>
                </c:pt>
                <c:pt idx="245">
                  <c:v>40667</c:v>
                </c:pt>
                <c:pt idx="246">
                  <c:v>40668</c:v>
                </c:pt>
                <c:pt idx="247">
                  <c:v>40669</c:v>
                </c:pt>
                <c:pt idx="248">
                  <c:v>40670</c:v>
                </c:pt>
                <c:pt idx="249">
                  <c:v>40671</c:v>
                </c:pt>
                <c:pt idx="250">
                  <c:v>40672</c:v>
                </c:pt>
                <c:pt idx="251">
                  <c:v>40673</c:v>
                </c:pt>
                <c:pt idx="252">
                  <c:v>40674</c:v>
                </c:pt>
                <c:pt idx="253">
                  <c:v>40675</c:v>
                </c:pt>
                <c:pt idx="254">
                  <c:v>40676</c:v>
                </c:pt>
                <c:pt idx="255">
                  <c:v>40677</c:v>
                </c:pt>
                <c:pt idx="256">
                  <c:v>40678</c:v>
                </c:pt>
                <c:pt idx="257">
                  <c:v>40679</c:v>
                </c:pt>
                <c:pt idx="258">
                  <c:v>40680</c:v>
                </c:pt>
                <c:pt idx="259">
                  <c:v>40681</c:v>
                </c:pt>
                <c:pt idx="260">
                  <c:v>40682</c:v>
                </c:pt>
                <c:pt idx="261">
                  <c:v>40683</c:v>
                </c:pt>
                <c:pt idx="262">
                  <c:v>40684</c:v>
                </c:pt>
                <c:pt idx="263">
                  <c:v>40685</c:v>
                </c:pt>
                <c:pt idx="264">
                  <c:v>40686</c:v>
                </c:pt>
                <c:pt idx="265">
                  <c:v>40687</c:v>
                </c:pt>
                <c:pt idx="266">
                  <c:v>40688</c:v>
                </c:pt>
                <c:pt idx="267">
                  <c:v>40689</c:v>
                </c:pt>
                <c:pt idx="268">
                  <c:v>40690</c:v>
                </c:pt>
                <c:pt idx="269">
                  <c:v>40691</c:v>
                </c:pt>
                <c:pt idx="270">
                  <c:v>40692</c:v>
                </c:pt>
                <c:pt idx="271">
                  <c:v>40693</c:v>
                </c:pt>
                <c:pt idx="272">
                  <c:v>40694</c:v>
                </c:pt>
                <c:pt idx="273">
                  <c:v>40695</c:v>
                </c:pt>
                <c:pt idx="274">
                  <c:v>40696</c:v>
                </c:pt>
                <c:pt idx="275">
                  <c:v>40697</c:v>
                </c:pt>
                <c:pt idx="276">
                  <c:v>40698</c:v>
                </c:pt>
                <c:pt idx="277">
                  <c:v>40699</c:v>
                </c:pt>
                <c:pt idx="278">
                  <c:v>40700</c:v>
                </c:pt>
                <c:pt idx="279">
                  <c:v>40701</c:v>
                </c:pt>
                <c:pt idx="280">
                  <c:v>40702</c:v>
                </c:pt>
                <c:pt idx="281">
                  <c:v>40703</c:v>
                </c:pt>
                <c:pt idx="282">
                  <c:v>40704</c:v>
                </c:pt>
                <c:pt idx="283">
                  <c:v>40705</c:v>
                </c:pt>
                <c:pt idx="284">
                  <c:v>40706</c:v>
                </c:pt>
                <c:pt idx="285">
                  <c:v>40707</c:v>
                </c:pt>
                <c:pt idx="286">
                  <c:v>40708</c:v>
                </c:pt>
                <c:pt idx="287">
                  <c:v>40709</c:v>
                </c:pt>
                <c:pt idx="288">
                  <c:v>40710</c:v>
                </c:pt>
                <c:pt idx="289">
                  <c:v>40711</c:v>
                </c:pt>
                <c:pt idx="290">
                  <c:v>40712</c:v>
                </c:pt>
                <c:pt idx="291">
                  <c:v>40713</c:v>
                </c:pt>
                <c:pt idx="292">
                  <c:v>40714</c:v>
                </c:pt>
                <c:pt idx="293">
                  <c:v>40715</c:v>
                </c:pt>
                <c:pt idx="294">
                  <c:v>40716</c:v>
                </c:pt>
                <c:pt idx="295">
                  <c:v>40717</c:v>
                </c:pt>
                <c:pt idx="296">
                  <c:v>40718</c:v>
                </c:pt>
                <c:pt idx="297">
                  <c:v>40719</c:v>
                </c:pt>
                <c:pt idx="298">
                  <c:v>40720</c:v>
                </c:pt>
                <c:pt idx="299">
                  <c:v>40721</c:v>
                </c:pt>
                <c:pt idx="300">
                  <c:v>40722</c:v>
                </c:pt>
                <c:pt idx="301">
                  <c:v>40723</c:v>
                </c:pt>
                <c:pt idx="302">
                  <c:v>40724</c:v>
                </c:pt>
                <c:pt idx="303">
                  <c:v>40725</c:v>
                </c:pt>
                <c:pt idx="304">
                  <c:v>40726</c:v>
                </c:pt>
                <c:pt idx="305">
                  <c:v>40727</c:v>
                </c:pt>
                <c:pt idx="306">
                  <c:v>40728</c:v>
                </c:pt>
                <c:pt idx="307">
                  <c:v>40729</c:v>
                </c:pt>
                <c:pt idx="308">
                  <c:v>40730</c:v>
                </c:pt>
                <c:pt idx="309">
                  <c:v>40731</c:v>
                </c:pt>
                <c:pt idx="310">
                  <c:v>40732</c:v>
                </c:pt>
                <c:pt idx="311">
                  <c:v>40733</c:v>
                </c:pt>
                <c:pt idx="312">
                  <c:v>40734</c:v>
                </c:pt>
                <c:pt idx="313">
                  <c:v>40735</c:v>
                </c:pt>
                <c:pt idx="314">
                  <c:v>40736</c:v>
                </c:pt>
                <c:pt idx="315">
                  <c:v>40737</c:v>
                </c:pt>
                <c:pt idx="316">
                  <c:v>40738</c:v>
                </c:pt>
                <c:pt idx="317">
                  <c:v>40739</c:v>
                </c:pt>
                <c:pt idx="318">
                  <c:v>40740</c:v>
                </c:pt>
                <c:pt idx="319">
                  <c:v>40741</c:v>
                </c:pt>
                <c:pt idx="320">
                  <c:v>40742</c:v>
                </c:pt>
                <c:pt idx="321">
                  <c:v>40743</c:v>
                </c:pt>
                <c:pt idx="322">
                  <c:v>40744</c:v>
                </c:pt>
                <c:pt idx="323">
                  <c:v>40745</c:v>
                </c:pt>
                <c:pt idx="324">
                  <c:v>40746</c:v>
                </c:pt>
                <c:pt idx="325">
                  <c:v>40747</c:v>
                </c:pt>
                <c:pt idx="326">
                  <c:v>40748</c:v>
                </c:pt>
                <c:pt idx="327">
                  <c:v>40749</c:v>
                </c:pt>
                <c:pt idx="328">
                  <c:v>40750</c:v>
                </c:pt>
                <c:pt idx="329">
                  <c:v>40751</c:v>
                </c:pt>
                <c:pt idx="330">
                  <c:v>40752</c:v>
                </c:pt>
                <c:pt idx="331">
                  <c:v>40753</c:v>
                </c:pt>
                <c:pt idx="332">
                  <c:v>40754</c:v>
                </c:pt>
                <c:pt idx="333">
                  <c:v>40755</c:v>
                </c:pt>
                <c:pt idx="334">
                  <c:v>40756</c:v>
                </c:pt>
                <c:pt idx="335">
                  <c:v>40757</c:v>
                </c:pt>
                <c:pt idx="336">
                  <c:v>40758</c:v>
                </c:pt>
                <c:pt idx="337">
                  <c:v>40759</c:v>
                </c:pt>
                <c:pt idx="338">
                  <c:v>40760</c:v>
                </c:pt>
                <c:pt idx="339">
                  <c:v>40761</c:v>
                </c:pt>
                <c:pt idx="340">
                  <c:v>40762</c:v>
                </c:pt>
                <c:pt idx="341">
                  <c:v>40763</c:v>
                </c:pt>
                <c:pt idx="342">
                  <c:v>40764</c:v>
                </c:pt>
                <c:pt idx="343">
                  <c:v>40765</c:v>
                </c:pt>
                <c:pt idx="344">
                  <c:v>40766</c:v>
                </c:pt>
                <c:pt idx="345">
                  <c:v>40767</c:v>
                </c:pt>
                <c:pt idx="346">
                  <c:v>40768</c:v>
                </c:pt>
                <c:pt idx="347">
                  <c:v>40769</c:v>
                </c:pt>
                <c:pt idx="348">
                  <c:v>40770</c:v>
                </c:pt>
                <c:pt idx="349">
                  <c:v>40771</c:v>
                </c:pt>
                <c:pt idx="350">
                  <c:v>40772</c:v>
                </c:pt>
                <c:pt idx="351">
                  <c:v>40773</c:v>
                </c:pt>
                <c:pt idx="352">
                  <c:v>40774</c:v>
                </c:pt>
                <c:pt idx="353">
                  <c:v>40775</c:v>
                </c:pt>
                <c:pt idx="354">
                  <c:v>40776</c:v>
                </c:pt>
                <c:pt idx="355">
                  <c:v>40777</c:v>
                </c:pt>
                <c:pt idx="356">
                  <c:v>40778</c:v>
                </c:pt>
                <c:pt idx="357">
                  <c:v>40779</c:v>
                </c:pt>
                <c:pt idx="358">
                  <c:v>40780</c:v>
                </c:pt>
                <c:pt idx="359">
                  <c:v>40781</c:v>
                </c:pt>
                <c:pt idx="360">
                  <c:v>40782</c:v>
                </c:pt>
                <c:pt idx="361">
                  <c:v>40783</c:v>
                </c:pt>
                <c:pt idx="362">
                  <c:v>40784</c:v>
                </c:pt>
                <c:pt idx="363">
                  <c:v>40785</c:v>
                </c:pt>
                <c:pt idx="364">
                  <c:v>40786</c:v>
                </c:pt>
              </c:numCache>
            </c:numRef>
          </c:cat>
          <c:val>
            <c:numRef>
              <c:f>Sheet1!$BR$3:$BR$367</c:f>
              <c:numCache>
                <c:formatCode>General</c:formatCode>
                <c:ptCount val="365"/>
                <c:pt idx="0">
                  <c:v>556.20981666666967</c:v>
                </c:pt>
                <c:pt idx="1">
                  <c:v>556.20650000000001</c:v>
                </c:pt>
                <c:pt idx="2">
                  <c:v>556.20421999999996</c:v>
                </c:pt>
                <c:pt idx="3">
                  <c:v>556.20319666666967</c:v>
                </c:pt>
                <c:pt idx="4">
                  <c:v>556.20214999999996</c:v>
                </c:pt>
                <c:pt idx="5">
                  <c:v>556.20159666666893</c:v>
                </c:pt>
                <c:pt idx="6">
                  <c:v>556.20118666666906</c:v>
                </c:pt>
                <c:pt idx="7">
                  <c:v>556.20064666666906</c:v>
                </c:pt>
                <c:pt idx="8">
                  <c:v>556.19900000000052</c:v>
                </c:pt>
                <c:pt idx="9">
                  <c:v>556.19343666667078</c:v>
                </c:pt>
                <c:pt idx="10">
                  <c:v>556.18520000000012</c:v>
                </c:pt>
                <c:pt idx="11">
                  <c:v>556.174886666671</c:v>
                </c:pt>
                <c:pt idx="12">
                  <c:v>556.16368</c:v>
                </c:pt>
                <c:pt idx="13">
                  <c:v>556.14823999999999</c:v>
                </c:pt>
                <c:pt idx="14">
                  <c:v>556.13388000000054</c:v>
                </c:pt>
                <c:pt idx="15">
                  <c:v>556.12007333333361</c:v>
                </c:pt>
                <c:pt idx="16">
                  <c:v>556.10504333333324</c:v>
                </c:pt>
                <c:pt idx="17">
                  <c:v>556.09144333333325</c:v>
                </c:pt>
                <c:pt idx="18">
                  <c:v>556.08171666666919</c:v>
                </c:pt>
                <c:pt idx="19">
                  <c:v>556.07422666666855</c:v>
                </c:pt>
                <c:pt idx="20">
                  <c:v>556.06800999999939</c:v>
                </c:pt>
                <c:pt idx="21">
                  <c:v>556.06380666666905</c:v>
                </c:pt>
                <c:pt idx="22">
                  <c:v>556.05726666666669</c:v>
                </c:pt>
                <c:pt idx="23">
                  <c:v>556.04796666666675</c:v>
                </c:pt>
                <c:pt idx="24">
                  <c:v>556.03728666666802</c:v>
                </c:pt>
                <c:pt idx="25">
                  <c:v>556.02764666666803</c:v>
                </c:pt>
                <c:pt idx="26">
                  <c:v>556.01551666666853</c:v>
                </c:pt>
                <c:pt idx="27">
                  <c:v>556.00520666666853</c:v>
                </c:pt>
                <c:pt idx="28">
                  <c:v>555.99549333333334</c:v>
                </c:pt>
                <c:pt idx="29">
                  <c:v>555.98544000000004</c:v>
                </c:pt>
                <c:pt idx="30">
                  <c:v>555.97510999999997</c:v>
                </c:pt>
                <c:pt idx="31">
                  <c:v>555.96585666666829</c:v>
                </c:pt>
                <c:pt idx="32">
                  <c:v>555.95584666666855</c:v>
                </c:pt>
                <c:pt idx="33">
                  <c:v>555.94875000000002</c:v>
                </c:pt>
                <c:pt idx="34">
                  <c:v>555.94103666666854</c:v>
                </c:pt>
                <c:pt idx="35">
                  <c:v>555.9309366666688</c:v>
                </c:pt>
                <c:pt idx="36">
                  <c:v>555.91844666666941</c:v>
                </c:pt>
                <c:pt idx="37">
                  <c:v>555.90541000000007</c:v>
                </c:pt>
                <c:pt idx="38">
                  <c:v>555.89114999999947</c:v>
                </c:pt>
                <c:pt idx="39">
                  <c:v>555.87589666666906</c:v>
                </c:pt>
                <c:pt idx="40">
                  <c:v>555.85993000000008</c:v>
                </c:pt>
                <c:pt idx="41">
                  <c:v>555.8462066666666</c:v>
                </c:pt>
                <c:pt idx="42">
                  <c:v>555.83058999999946</c:v>
                </c:pt>
                <c:pt idx="43">
                  <c:v>555.8138633333333</c:v>
                </c:pt>
                <c:pt idx="44">
                  <c:v>555.7964933333335</c:v>
                </c:pt>
                <c:pt idx="45">
                  <c:v>555.78178000000185</c:v>
                </c:pt>
                <c:pt idx="46">
                  <c:v>555.76932999999997</c:v>
                </c:pt>
                <c:pt idx="47">
                  <c:v>555.75836333333359</c:v>
                </c:pt>
                <c:pt idx="48">
                  <c:v>555.74621666666803</c:v>
                </c:pt>
                <c:pt idx="49">
                  <c:v>555.7349833333335</c:v>
                </c:pt>
                <c:pt idx="50">
                  <c:v>555.72331333333352</c:v>
                </c:pt>
                <c:pt idx="51">
                  <c:v>555.71163333333334</c:v>
                </c:pt>
                <c:pt idx="52">
                  <c:v>555.7025966666688</c:v>
                </c:pt>
                <c:pt idx="53">
                  <c:v>555.6944633333336</c:v>
                </c:pt>
                <c:pt idx="54">
                  <c:v>555.68676666666954</c:v>
                </c:pt>
                <c:pt idx="55">
                  <c:v>555.6775233333334</c:v>
                </c:pt>
                <c:pt idx="56">
                  <c:v>555.66761999999767</c:v>
                </c:pt>
                <c:pt idx="57">
                  <c:v>555.65545999999949</c:v>
                </c:pt>
                <c:pt idx="58">
                  <c:v>555.64272333333338</c:v>
                </c:pt>
                <c:pt idx="59">
                  <c:v>555.62972666666928</c:v>
                </c:pt>
                <c:pt idx="60">
                  <c:v>555.61498666666967</c:v>
                </c:pt>
                <c:pt idx="61">
                  <c:v>555.59615666666855</c:v>
                </c:pt>
                <c:pt idx="62">
                  <c:v>555.57710666666867</c:v>
                </c:pt>
                <c:pt idx="63">
                  <c:v>555.55747666666855</c:v>
                </c:pt>
                <c:pt idx="64">
                  <c:v>555.53600000000006</c:v>
                </c:pt>
                <c:pt idx="65">
                  <c:v>555.51487666667003</c:v>
                </c:pt>
                <c:pt idx="66">
                  <c:v>555.49531000000002</c:v>
                </c:pt>
                <c:pt idx="67">
                  <c:v>555.47381999999993</c:v>
                </c:pt>
                <c:pt idx="68">
                  <c:v>555.45101666666665</c:v>
                </c:pt>
                <c:pt idx="69">
                  <c:v>555.42785666666805</c:v>
                </c:pt>
                <c:pt idx="70">
                  <c:v>555.4044633333333</c:v>
                </c:pt>
                <c:pt idx="71">
                  <c:v>555.38188333333323</c:v>
                </c:pt>
                <c:pt idx="72">
                  <c:v>555.35942999999781</c:v>
                </c:pt>
                <c:pt idx="73">
                  <c:v>555.33602999999755</c:v>
                </c:pt>
                <c:pt idx="74">
                  <c:v>555.31187</c:v>
                </c:pt>
                <c:pt idx="75">
                  <c:v>555.28658666666968</c:v>
                </c:pt>
                <c:pt idx="76">
                  <c:v>555.25918999999999</c:v>
                </c:pt>
                <c:pt idx="77">
                  <c:v>555.22841333333361</c:v>
                </c:pt>
                <c:pt idx="78">
                  <c:v>555.19698666666932</c:v>
                </c:pt>
                <c:pt idx="79">
                  <c:v>555.16515333333336</c:v>
                </c:pt>
                <c:pt idx="80">
                  <c:v>555.13288666666892</c:v>
                </c:pt>
                <c:pt idx="81">
                  <c:v>555.10723999999948</c:v>
                </c:pt>
                <c:pt idx="82">
                  <c:v>555.07874666667078</c:v>
                </c:pt>
                <c:pt idx="83">
                  <c:v>555.05129333333298</c:v>
                </c:pt>
                <c:pt idx="84">
                  <c:v>555.02430333333359</c:v>
                </c:pt>
                <c:pt idx="85">
                  <c:v>554.99728333333337</c:v>
                </c:pt>
                <c:pt idx="86">
                  <c:v>554.96309666666855</c:v>
                </c:pt>
                <c:pt idx="87">
                  <c:v>554.93151999999782</c:v>
                </c:pt>
                <c:pt idx="88">
                  <c:v>554.89969999999948</c:v>
                </c:pt>
                <c:pt idx="89">
                  <c:v>554.86632666666651</c:v>
                </c:pt>
                <c:pt idx="90">
                  <c:v>554.82977999999991</c:v>
                </c:pt>
                <c:pt idx="91">
                  <c:v>554.79177000000209</c:v>
                </c:pt>
                <c:pt idx="92">
                  <c:v>554.7537566666698</c:v>
                </c:pt>
                <c:pt idx="93">
                  <c:v>554.71514666666906</c:v>
                </c:pt>
                <c:pt idx="94">
                  <c:v>554.67536666666967</c:v>
                </c:pt>
                <c:pt idx="95">
                  <c:v>554.63327000000004</c:v>
                </c:pt>
                <c:pt idx="96">
                  <c:v>554.59092666666868</c:v>
                </c:pt>
                <c:pt idx="97">
                  <c:v>554.54644666666843</c:v>
                </c:pt>
                <c:pt idx="98">
                  <c:v>554.49937000000159</c:v>
                </c:pt>
                <c:pt idx="99">
                  <c:v>554.45115999999769</c:v>
                </c:pt>
                <c:pt idx="100">
                  <c:v>554.40698666666867</c:v>
                </c:pt>
                <c:pt idx="101">
                  <c:v>554.36203333333299</c:v>
                </c:pt>
                <c:pt idx="102">
                  <c:v>554.31661666666673</c:v>
                </c:pt>
                <c:pt idx="103">
                  <c:v>554.27017333333492</c:v>
                </c:pt>
                <c:pt idx="104">
                  <c:v>554.22187000000054</c:v>
                </c:pt>
                <c:pt idx="105">
                  <c:v>554.16976666666892</c:v>
                </c:pt>
                <c:pt idx="106">
                  <c:v>554.11886666666919</c:v>
                </c:pt>
                <c:pt idx="107">
                  <c:v>554.07053333333351</c:v>
                </c:pt>
                <c:pt idx="108">
                  <c:v>554.02230666666856</c:v>
                </c:pt>
                <c:pt idx="109">
                  <c:v>553.97724333333338</c:v>
                </c:pt>
                <c:pt idx="110">
                  <c:v>553.93486666666843</c:v>
                </c:pt>
                <c:pt idx="111">
                  <c:v>553.89200333333326</c:v>
                </c:pt>
                <c:pt idx="112">
                  <c:v>553.84880333333331</c:v>
                </c:pt>
                <c:pt idx="113">
                  <c:v>553.8083833333335</c:v>
                </c:pt>
                <c:pt idx="114">
                  <c:v>553.76959999999997</c:v>
                </c:pt>
                <c:pt idx="115">
                  <c:v>553.73289</c:v>
                </c:pt>
                <c:pt idx="116">
                  <c:v>553.69443333333493</c:v>
                </c:pt>
                <c:pt idx="117">
                  <c:v>553.65649333333329</c:v>
                </c:pt>
                <c:pt idx="118">
                  <c:v>553.61999333333335</c:v>
                </c:pt>
                <c:pt idx="119">
                  <c:v>553.57640333333359</c:v>
                </c:pt>
                <c:pt idx="120">
                  <c:v>553.52943000000005</c:v>
                </c:pt>
                <c:pt idx="121">
                  <c:v>553.48560999999938</c:v>
                </c:pt>
                <c:pt idx="122">
                  <c:v>553.44205666666755</c:v>
                </c:pt>
                <c:pt idx="123">
                  <c:v>553.39782666666804</c:v>
                </c:pt>
                <c:pt idx="124">
                  <c:v>553.35847999999999</c:v>
                </c:pt>
                <c:pt idx="125">
                  <c:v>553.32082666666804</c:v>
                </c:pt>
                <c:pt idx="126">
                  <c:v>553.28026333333332</c:v>
                </c:pt>
                <c:pt idx="127">
                  <c:v>553.23775333333333</c:v>
                </c:pt>
                <c:pt idx="128">
                  <c:v>553.19168333333323</c:v>
                </c:pt>
                <c:pt idx="129">
                  <c:v>553.14535666666893</c:v>
                </c:pt>
                <c:pt idx="130">
                  <c:v>553.09807333333492</c:v>
                </c:pt>
                <c:pt idx="131">
                  <c:v>553.05160666666802</c:v>
                </c:pt>
                <c:pt idx="132">
                  <c:v>553.00475666666932</c:v>
                </c:pt>
                <c:pt idx="133">
                  <c:v>552.95677333333333</c:v>
                </c:pt>
                <c:pt idx="134">
                  <c:v>552.90841999999998</c:v>
                </c:pt>
                <c:pt idx="135">
                  <c:v>552.85793999999805</c:v>
                </c:pt>
                <c:pt idx="136">
                  <c:v>552.80612999999767</c:v>
                </c:pt>
                <c:pt idx="137">
                  <c:v>552.75382000000002</c:v>
                </c:pt>
                <c:pt idx="138">
                  <c:v>552.70325333333335</c:v>
                </c:pt>
                <c:pt idx="139">
                  <c:v>552.65370666666968</c:v>
                </c:pt>
                <c:pt idx="140">
                  <c:v>552.60509999999999</c:v>
                </c:pt>
                <c:pt idx="141">
                  <c:v>552.55759666666665</c:v>
                </c:pt>
                <c:pt idx="142">
                  <c:v>552.51113999999939</c:v>
                </c:pt>
                <c:pt idx="143">
                  <c:v>552.46490666666853</c:v>
                </c:pt>
                <c:pt idx="144">
                  <c:v>552.4174533333329</c:v>
                </c:pt>
                <c:pt idx="145">
                  <c:v>552.3703933333336</c:v>
                </c:pt>
                <c:pt idx="146">
                  <c:v>552.32388333333358</c:v>
                </c:pt>
                <c:pt idx="147">
                  <c:v>552.27878666667175</c:v>
                </c:pt>
                <c:pt idx="148">
                  <c:v>552.23505999999998</c:v>
                </c:pt>
                <c:pt idx="149">
                  <c:v>552.19340333333355</c:v>
                </c:pt>
                <c:pt idx="150">
                  <c:v>552.15208333333328</c:v>
                </c:pt>
                <c:pt idx="151">
                  <c:v>552.10945333333325</c:v>
                </c:pt>
                <c:pt idx="152">
                  <c:v>552.06530666666868</c:v>
                </c:pt>
                <c:pt idx="153">
                  <c:v>552.01874666667015</c:v>
                </c:pt>
                <c:pt idx="154">
                  <c:v>551.96863000000008</c:v>
                </c:pt>
                <c:pt idx="155">
                  <c:v>551.91910666666854</c:v>
                </c:pt>
                <c:pt idx="156">
                  <c:v>551.87089333333358</c:v>
                </c:pt>
                <c:pt idx="157">
                  <c:v>551.82435333333331</c:v>
                </c:pt>
                <c:pt idx="158">
                  <c:v>551.77820000000054</c:v>
                </c:pt>
                <c:pt idx="159">
                  <c:v>551.73224999999854</c:v>
                </c:pt>
                <c:pt idx="160">
                  <c:v>551.68338666667103</c:v>
                </c:pt>
                <c:pt idx="161">
                  <c:v>551.63190000000009</c:v>
                </c:pt>
                <c:pt idx="162">
                  <c:v>551.57813333333354</c:v>
                </c:pt>
                <c:pt idx="163">
                  <c:v>551.5247033333336</c:v>
                </c:pt>
                <c:pt idx="164">
                  <c:v>551.47359000000051</c:v>
                </c:pt>
                <c:pt idx="165">
                  <c:v>551.4260599999983</c:v>
                </c:pt>
                <c:pt idx="166">
                  <c:v>551.38155999999947</c:v>
                </c:pt>
                <c:pt idx="167">
                  <c:v>551.33891666666852</c:v>
                </c:pt>
                <c:pt idx="168">
                  <c:v>551.29860666667003</c:v>
                </c:pt>
                <c:pt idx="169">
                  <c:v>551.25837666667076</c:v>
                </c:pt>
                <c:pt idx="170">
                  <c:v>551.21670000000051</c:v>
                </c:pt>
                <c:pt idx="171">
                  <c:v>551.17364666667015</c:v>
                </c:pt>
                <c:pt idx="172">
                  <c:v>551.12904666666941</c:v>
                </c:pt>
                <c:pt idx="173">
                  <c:v>551.08337333333554</c:v>
                </c:pt>
                <c:pt idx="174">
                  <c:v>551.03806333333341</c:v>
                </c:pt>
                <c:pt idx="175">
                  <c:v>550.99560000000008</c:v>
                </c:pt>
                <c:pt idx="176">
                  <c:v>550.95677333333344</c:v>
                </c:pt>
                <c:pt idx="177">
                  <c:v>550.92264333333299</c:v>
                </c:pt>
                <c:pt idx="178">
                  <c:v>550.8926433333329</c:v>
                </c:pt>
                <c:pt idx="179">
                  <c:v>550.86223333333248</c:v>
                </c:pt>
                <c:pt idx="180">
                  <c:v>550.83253333333289</c:v>
                </c:pt>
                <c:pt idx="181">
                  <c:v>550.80306000000007</c:v>
                </c:pt>
                <c:pt idx="182">
                  <c:v>550.77246000000002</c:v>
                </c:pt>
                <c:pt idx="183">
                  <c:v>550.74086000000011</c:v>
                </c:pt>
                <c:pt idx="184">
                  <c:v>550.71386000000052</c:v>
                </c:pt>
                <c:pt idx="185">
                  <c:v>550.68865000000005</c:v>
                </c:pt>
                <c:pt idx="186">
                  <c:v>550.66491000000008</c:v>
                </c:pt>
                <c:pt idx="187">
                  <c:v>550.64524000000006</c:v>
                </c:pt>
                <c:pt idx="188">
                  <c:v>550.6298033333336</c:v>
                </c:pt>
                <c:pt idx="189">
                  <c:v>550.61746333333338</c:v>
                </c:pt>
                <c:pt idx="190">
                  <c:v>550.60797000000002</c:v>
                </c:pt>
                <c:pt idx="191">
                  <c:v>550.60121333333291</c:v>
                </c:pt>
                <c:pt idx="192">
                  <c:v>550.59572000000003</c:v>
                </c:pt>
                <c:pt idx="193">
                  <c:v>550.59202666666829</c:v>
                </c:pt>
                <c:pt idx="194">
                  <c:v>550.58998000000054</c:v>
                </c:pt>
                <c:pt idx="195">
                  <c:v>550.59097999999994</c:v>
                </c:pt>
                <c:pt idx="196">
                  <c:v>550.59406333333334</c:v>
                </c:pt>
                <c:pt idx="197">
                  <c:v>550.60092666666878</c:v>
                </c:pt>
                <c:pt idx="198">
                  <c:v>550.61042999999938</c:v>
                </c:pt>
                <c:pt idx="199">
                  <c:v>550.62183666666931</c:v>
                </c:pt>
                <c:pt idx="200">
                  <c:v>550.63514666666867</c:v>
                </c:pt>
                <c:pt idx="201">
                  <c:v>550.65310333333332</c:v>
                </c:pt>
                <c:pt idx="202">
                  <c:v>550.67231666666942</c:v>
                </c:pt>
                <c:pt idx="203">
                  <c:v>550.69195333333323</c:v>
                </c:pt>
                <c:pt idx="204">
                  <c:v>550.71327999999994</c:v>
                </c:pt>
                <c:pt idx="205">
                  <c:v>550.7360933333332</c:v>
                </c:pt>
                <c:pt idx="206">
                  <c:v>550.75877000000185</c:v>
                </c:pt>
                <c:pt idx="207">
                  <c:v>550.78217999999993</c:v>
                </c:pt>
                <c:pt idx="208">
                  <c:v>550.81094666666854</c:v>
                </c:pt>
                <c:pt idx="209">
                  <c:v>550.84001999999805</c:v>
                </c:pt>
                <c:pt idx="210">
                  <c:v>550.87117000000012</c:v>
                </c:pt>
                <c:pt idx="211">
                  <c:v>550.90418</c:v>
                </c:pt>
                <c:pt idx="212">
                  <c:v>550.94056999999805</c:v>
                </c:pt>
                <c:pt idx="213">
                  <c:v>550.97569333333331</c:v>
                </c:pt>
                <c:pt idx="214">
                  <c:v>551.01229333333299</c:v>
                </c:pt>
                <c:pt idx="215">
                  <c:v>551.04586333333327</c:v>
                </c:pt>
                <c:pt idx="216">
                  <c:v>551.07709</c:v>
                </c:pt>
                <c:pt idx="217">
                  <c:v>551.10524999999996</c:v>
                </c:pt>
                <c:pt idx="218">
                  <c:v>551.13319666666882</c:v>
                </c:pt>
                <c:pt idx="219">
                  <c:v>551.16234666666855</c:v>
                </c:pt>
                <c:pt idx="220">
                  <c:v>551.19336333333354</c:v>
                </c:pt>
                <c:pt idx="221">
                  <c:v>551.22537000000159</c:v>
                </c:pt>
                <c:pt idx="222">
                  <c:v>551.25704999999948</c:v>
                </c:pt>
                <c:pt idx="223">
                  <c:v>551.28608000000054</c:v>
                </c:pt>
                <c:pt idx="224">
                  <c:v>551.31177333333324</c:v>
                </c:pt>
                <c:pt idx="225">
                  <c:v>551.33384666666893</c:v>
                </c:pt>
                <c:pt idx="226">
                  <c:v>551.35196666666661</c:v>
                </c:pt>
                <c:pt idx="227">
                  <c:v>551.3665666666667</c:v>
                </c:pt>
                <c:pt idx="228">
                  <c:v>551.38015666666843</c:v>
                </c:pt>
                <c:pt idx="229">
                  <c:v>551.39457666666942</c:v>
                </c:pt>
                <c:pt idx="230">
                  <c:v>551.41097333333335</c:v>
                </c:pt>
                <c:pt idx="231">
                  <c:v>551.42922666666675</c:v>
                </c:pt>
                <c:pt idx="232">
                  <c:v>551.44966333333298</c:v>
                </c:pt>
                <c:pt idx="233">
                  <c:v>551.46912666666663</c:v>
                </c:pt>
                <c:pt idx="234">
                  <c:v>551.48710666666852</c:v>
                </c:pt>
                <c:pt idx="235">
                  <c:v>551.50267999999949</c:v>
                </c:pt>
                <c:pt idx="236">
                  <c:v>551.51591666666843</c:v>
                </c:pt>
                <c:pt idx="237">
                  <c:v>551.5250533333334</c:v>
                </c:pt>
                <c:pt idx="238">
                  <c:v>551.53340000000003</c:v>
                </c:pt>
                <c:pt idx="239">
                  <c:v>551.53905666666878</c:v>
                </c:pt>
                <c:pt idx="240">
                  <c:v>551.54419666666843</c:v>
                </c:pt>
                <c:pt idx="241">
                  <c:v>551.55095666666853</c:v>
                </c:pt>
                <c:pt idx="242">
                  <c:v>551.56046333333336</c:v>
                </c:pt>
                <c:pt idx="243">
                  <c:v>551.57017999999994</c:v>
                </c:pt>
                <c:pt idx="244">
                  <c:v>551.58227999999997</c:v>
                </c:pt>
                <c:pt idx="245">
                  <c:v>551.59493333333353</c:v>
                </c:pt>
                <c:pt idx="246">
                  <c:v>551.60712999999816</c:v>
                </c:pt>
                <c:pt idx="247">
                  <c:v>551.6203033333336</c:v>
                </c:pt>
                <c:pt idx="248">
                  <c:v>551.63535666666917</c:v>
                </c:pt>
                <c:pt idx="249">
                  <c:v>551.65314666666904</c:v>
                </c:pt>
                <c:pt idx="250">
                  <c:v>551.67278000000169</c:v>
                </c:pt>
                <c:pt idx="251">
                  <c:v>551.69460000000004</c:v>
                </c:pt>
                <c:pt idx="252">
                  <c:v>551.71641333333332</c:v>
                </c:pt>
                <c:pt idx="253">
                  <c:v>551.73996</c:v>
                </c:pt>
                <c:pt idx="254">
                  <c:v>551.76341333333335</c:v>
                </c:pt>
                <c:pt idx="255">
                  <c:v>551.79065333333324</c:v>
                </c:pt>
                <c:pt idx="256">
                  <c:v>551.82005666666805</c:v>
                </c:pt>
                <c:pt idx="257">
                  <c:v>551.8549533333329</c:v>
                </c:pt>
                <c:pt idx="258">
                  <c:v>551.88618666666855</c:v>
                </c:pt>
                <c:pt idx="259">
                  <c:v>551.91882666666868</c:v>
                </c:pt>
                <c:pt idx="260">
                  <c:v>551.96071666666853</c:v>
                </c:pt>
                <c:pt idx="261">
                  <c:v>552.00688666666929</c:v>
                </c:pt>
                <c:pt idx="262">
                  <c:v>552.05615999999782</c:v>
                </c:pt>
                <c:pt idx="263">
                  <c:v>552.1104766666698</c:v>
                </c:pt>
                <c:pt idx="264">
                  <c:v>552.16714666666803</c:v>
                </c:pt>
                <c:pt idx="265">
                  <c:v>552.22141666666892</c:v>
                </c:pt>
                <c:pt idx="266">
                  <c:v>552.27450666667005</c:v>
                </c:pt>
                <c:pt idx="267">
                  <c:v>552.32579999999996</c:v>
                </c:pt>
                <c:pt idx="268">
                  <c:v>552.3808833333336</c:v>
                </c:pt>
                <c:pt idx="269">
                  <c:v>552.43660999999781</c:v>
                </c:pt>
                <c:pt idx="270">
                  <c:v>552.49355333333324</c:v>
                </c:pt>
                <c:pt idx="271">
                  <c:v>552.55579999999998</c:v>
                </c:pt>
                <c:pt idx="272">
                  <c:v>552.62832999999989</c:v>
                </c:pt>
                <c:pt idx="273">
                  <c:v>552.71302333333335</c:v>
                </c:pt>
                <c:pt idx="274">
                  <c:v>552.80885666666893</c:v>
                </c:pt>
                <c:pt idx="275">
                  <c:v>552.90174333333334</c:v>
                </c:pt>
                <c:pt idx="276">
                  <c:v>552.98880333333352</c:v>
                </c:pt>
                <c:pt idx="277">
                  <c:v>553.07022333333339</c:v>
                </c:pt>
                <c:pt idx="278">
                  <c:v>553.14403666666919</c:v>
                </c:pt>
                <c:pt idx="279">
                  <c:v>553.21598666666955</c:v>
                </c:pt>
                <c:pt idx="280">
                  <c:v>553.29051666666942</c:v>
                </c:pt>
                <c:pt idx="281">
                  <c:v>553.38013666666905</c:v>
                </c:pt>
                <c:pt idx="282">
                  <c:v>553.48339666667016</c:v>
                </c:pt>
                <c:pt idx="283">
                  <c:v>553.59843666667052</c:v>
                </c:pt>
                <c:pt idx="284">
                  <c:v>553.71358000000055</c:v>
                </c:pt>
                <c:pt idx="285">
                  <c:v>553.82853333333333</c:v>
                </c:pt>
                <c:pt idx="286">
                  <c:v>553.93496666666829</c:v>
                </c:pt>
                <c:pt idx="287">
                  <c:v>554.02751333333299</c:v>
                </c:pt>
                <c:pt idx="288">
                  <c:v>554.10678666666968</c:v>
                </c:pt>
                <c:pt idx="289">
                  <c:v>554.18344666667065</c:v>
                </c:pt>
                <c:pt idx="290">
                  <c:v>554.26747</c:v>
                </c:pt>
                <c:pt idx="291">
                  <c:v>554.35956333333297</c:v>
                </c:pt>
                <c:pt idx="292">
                  <c:v>554.46263333333297</c:v>
                </c:pt>
                <c:pt idx="293">
                  <c:v>554.57084666667004</c:v>
                </c:pt>
                <c:pt idx="294">
                  <c:v>554.67859000000055</c:v>
                </c:pt>
                <c:pt idx="295">
                  <c:v>554.77722000000006</c:v>
                </c:pt>
                <c:pt idx="296">
                  <c:v>554.8614833333329</c:v>
                </c:pt>
                <c:pt idx="297">
                  <c:v>554.9285900000001</c:v>
                </c:pt>
                <c:pt idx="298">
                  <c:v>554.9897633333336</c:v>
                </c:pt>
                <c:pt idx="299">
                  <c:v>555.04519333333337</c:v>
                </c:pt>
                <c:pt idx="300">
                  <c:v>555.10428999999999</c:v>
                </c:pt>
                <c:pt idx="301">
                  <c:v>555.17507666667041</c:v>
                </c:pt>
                <c:pt idx="302">
                  <c:v>555.25054000000011</c:v>
                </c:pt>
                <c:pt idx="303">
                  <c:v>555.32314333333329</c:v>
                </c:pt>
                <c:pt idx="304">
                  <c:v>555.39792999999781</c:v>
                </c:pt>
                <c:pt idx="305">
                  <c:v>555.47231999999997</c:v>
                </c:pt>
                <c:pt idx="306">
                  <c:v>555.53830666666931</c:v>
                </c:pt>
                <c:pt idx="307">
                  <c:v>555.60416333333319</c:v>
                </c:pt>
                <c:pt idx="308">
                  <c:v>555.66750999999817</c:v>
                </c:pt>
                <c:pt idx="309">
                  <c:v>555.72684333333325</c:v>
                </c:pt>
                <c:pt idx="310">
                  <c:v>555.77665333333323</c:v>
                </c:pt>
                <c:pt idx="311">
                  <c:v>555.81951999999831</c:v>
                </c:pt>
                <c:pt idx="312">
                  <c:v>555.85289333333299</c:v>
                </c:pt>
                <c:pt idx="313">
                  <c:v>555.88264333333336</c:v>
                </c:pt>
                <c:pt idx="314">
                  <c:v>555.90545999999949</c:v>
                </c:pt>
                <c:pt idx="315">
                  <c:v>555.92178999999999</c:v>
                </c:pt>
                <c:pt idx="316">
                  <c:v>555.93301333333329</c:v>
                </c:pt>
                <c:pt idx="317">
                  <c:v>555.94260999999767</c:v>
                </c:pt>
                <c:pt idx="318">
                  <c:v>555.94947333333334</c:v>
                </c:pt>
                <c:pt idx="319">
                  <c:v>555.95521999999767</c:v>
                </c:pt>
                <c:pt idx="320">
                  <c:v>555.96305333333339</c:v>
                </c:pt>
                <c:pt idx="321">
                  <c:v>555.97104999999999</c:v>
                </c:pt>
                <c:pt idx="322">
                  <c:v>555.97936666666942</c:v>
                </c:pt>
                <c:pt idx="323">
                  <c:v>555.98694</c:v>
                </c:pt>
                <c:pt idx="324">
                  <c:v>555.99452666666855</c:v>
                </c:pt>
                <c:pt idx="325">
                  <c:v>556.0004633333333</c:v>
                </c:pt>
                <c:pt idx="326">
                  <c:v>556.00713666666843</c:v>
                </c:pt>
                <c:pt idx="327">
                  <c:v>556.01566666666804</c:v>
                </c:pt>
                <c:pt idx="328">
                  <c:v>556.02401333333341</c:v>
                </c:pt>
                <c:pt idx="329">
                  <c:v>556.0345266666684</c:v>
                </c:pt>
                <c:pt idx="330">
                  <c:v>556.04701999999804</c:v>
                </c:pt>
                <c:pt idx="331">
                  <c:v>556.06127666666805</c:v>
                </c:pt>
                <c:pt idx="332">
                  <c:v>556.07345333333353</c:v>
                </c:pt>
                <c:pt idx="333">
                  <c:v>556.08572666666919</c:v>
                </c:pt>
                <c:pt idx="334">
                  <c:v>556.09732333333329</c:v>
                </c:pt>
                <c:pt idx="335">
                  <c:v>556.10599999999999</c:v>
                </c:pt>
                <c:pt idx="336">
                  <c:v>556.11066999999946</c:v>
                </c:pt>
                <c:pt idx="337">
                  <c:v>556.11652666666805</c:v>
                </c:pt>
                <c:pt idx="338">
                  <c:v>556.11985333333359</c:v>
                </c:pt>
                <c:pt idx="339">
                  <c:v>556.11772666666855</c:v>
                </c:pt>
                <c:pt idx="340">
                  <c:v>556.11760999999842</c:v>
                </c:pt>
                <c:pt idx="341">
                  <c:v>556.11872000000005</c:v>
                </c:pt>
                <c:pt idx="342">
                  <c:v>556.12055333333331</c:v>
                </c:pt>
                <c:pt idx="343">
                  <c:v>556.1260466666688</c:v>
                </c:pt>
                <c:pt idx="344">
                  <c:v>556.13841333333335</c:v>
                </c:pt>
                <c:pt idx="345">
                  <c:v>556.1504066666688</c:v>
                </c:pt>
                <c:pt idx="346">
                  <c:v>556.16387000000054</c:v>
                </c:pt>
                <c:pt idx="347">
                  <c:v>556.17699666666931</c:v>
                </c:pt>
                <c:pt idx="348">
                  <c:v>556.18900000000053</c:v>
                </c:pt>
                <c:pt idx="349">
                  <c:v>556.19935333333353</c:v>
                </c:pt>
                <c:pt idx="350">
                  <c:v>556.21164333333331</c:v>
                </c:pt>
                <c:pt idx="351">
                  <c:v>556.22329333333323</c:v>
                </c:pt>
                <c:pt idx="352">
                  <c:v>556.23130999999989</c:v>
                </c:pt>
                <c:pt idx="353">
                  <c:v>556.23685333333322</c:v>
                </c:pt>
                <c:pt idx="354">
                  <c:v>556.24111999999946</c:v>
                </c:pt>
                <c:pt idx="355">
                  <c:v>556.24176666666892</c:v>
                </c:pt>
                <c:pt idx="356">
                  <c:v>556.23934333333352</c:v>
                </c:pt>
                <c:pt idx="357">
                  <c:v>556.23617999999999</c:v>
                </c:pt>
                <c:pt idx="358">
                  <c:v>556.23391333333325</c:v>
                </c:pt>
                <c:pt idx="359">
                  <c:v>556.23202999999819</c:v>
                </c:pt>
                <c:pt idx="360">
                  <c:v>556.22776999999996</c:v>
                </c:pt>
                <c:pt idx="361">
                  <c:v>556.22477333333507</c:v>
                </c:pt>
                <c:pt idx="362">
                  <c:v>556.22090333333324</c:v>
                </c:pt>
                <c:pt idx="363">
                  <c:v>556.21690999999987</c:v>
                </c:pt>
                <c:pt idx="364">
                  <c:v>556.21248666666907</c:v>
                </c:pt>
              </c:numCache>
            </c:numRef>
          </c:val>
          <c:smooth val="1"/>
        </c:ser>
        <c:ser>
          <c:idx val="3"/>
          <c:order val="3"/>
          <c:tx>
            <c:strRef>
              <c:f>Sheet1!$BS$2</c:f>
              <c:strCache>
                <c:ptCount val="1"/>
                <c:pt idx="0">
                  <c:v>Upper Quartile</c:v>
                </c:pt>
              </c:strCache>
            </c:strRef>
          </c:tx>
          <c:spPr>
            <a:ln w="254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numRef>
              <c:f>Sheet1!$BO$3:$BO$367</c:f>
              <c:numCache>
                <c:formatCode>dd\-mmm\-yy</c:formatCode>
                <c:ptCount val="365"/>
                <c:pt idx="0">
                  <c:v>40422</c:v>
                </c:pt>
                <c:pt idx="1">
                  <c:v>40423</c:v>
                </c:pt>
                <c:pt idx="2">
                  <c:v>40424</c:v>
                </c:pt>
                <c:pt idx="3">
                  <c:v>40425</c:v>
                </c:pt>
                <c:pt idx="4">
                  <c:v>40426</c:v>
                </c:pt>
                <c:pt idx="5">
                  <c:v>40427</c:v>
                </c:pt>
                <c:pt idx="6">
                  <c:v>40428</c:v>
                </c:pt>
                <c:pt idx="7">
                  <c:v>40429</c:v>
                </c:pt>
                <c:pt idx="8">
                  <c:v>40430</c:v>
                </c:pt>
                <c:pt idx="9">
                  <c:v>40431</c:v>
                </c:pt>
                <c:pt idx="10">
                  <c:v>40432</c:v>
                </c:pt>
                <c:pt idx="11">
                  <c:v>40433</c:v>
                </c:pt>
                <c:pt idx="12">
                  <c:v>40434</c:v>
                </c:pt>
                <c:pt idx="13">
                  <c:v>40435</c:v>
                </c:pt>
                <c:pt idx="14">
                  <c:v>40436</c:v>
                </c:pt>
                <c:pt idx="15">
                  <c:v>40437</c:v>
                </c:pt>
                <c:pt idx="16">
                  <c:v>40438</c:v>
                </c:pt>
                <c:pt idx="17">
                  <c:v>40439</c:v>
                </c:pt>
                <c:pt idx="18">
                  <c:v>40440</c:v>
                </c:pt>
                <c:pt idx="19">
                  <c:v>40441</c:v>
                </c:pt>
                <c:pt idx="20">
                  <c:v>40442</c:v>
                </c:pt>
                <c:pt idx="21">
                  <c:v>40443</c:v>
                </c:pt>
                <c:pt idx="22">
                  <c:v>40444</c:v>
                </c:pt>
                <c:pt idx="23">
                  <c:v>40445</c:v>
                </c:pt>
                <c:pt idx="24">
                  <c:v>40446</c:v>
                </c:pt>
                <c:pt idx="25">
                  <c:v>40447</c:v>
                </c:pt>
                <c:pt idx="26">
                  <c:v>40448</c:v>
                </c:pt>
                <c:pt idx="27">
                  <c:v>40449</c:v>
                </c:pt>
                <c:pt idx="28">
                  <c:v>40450</c:v>
                </c:pt>
                <c:pt idx="29">
                  <c:v>40451</c:v>
                </c:pt>
                <c:pt idx="30">
                  <c:v>40452</c:v>
                </c:pt>
                <c:pt idx="31">
                  <c:v>40453</c:v>
                </c:pt>
                <c:pt idx="32">
                  <c:v>40454</c:v>
                </c:pt>
                <c:pt idx="33">
                  <c:v>40455</c:v>
                </c:pt>
                <c:pt idx="34">
                  <c:v>40456</c:v>
                </c:pt>
                <c:pt idx="35">
                  <c:v>40457</c:v>
                </c:pt>
                <c:pt idx="36">
                  <c:v>40458</c:v>
                </c:pt>
                <c:pt idx="37">
                  <c:v>40459</c:v>
                </c:pt>
                <c:pt idx="38">
                  <c:v>40460</c:v>
                </c:pt>
                <c:pt idx="39">
                  <c:v>40461</c:v>
                </c:pt>
                <c:pt idx="40">
                  <c:v>40462</c:v>
                </c:pt>
                <c:pt idx="41">
                  <c:v>40463</c:v>
                </c:pt>
                <c:pt idx="42">
                  <c:v>40464</c:v>
                </c:pt>
                <c:pt idx="43">
                  <c:v>40465</c:v>
                </c:pt>
                <c:pt idx="44">
                  <c:v>40466</c:v>
                </c:pt>
                <c:pt idx="45">
                  <c:v>40467</c:v>
                </c:pt>
                <c:pt idx="46">
                  <c:v>40468</c:v>
                </c:pt>
                <c:pt idx="47">
                  <c:v>40469</c:v>
                </c:pt>
                <c:pt idx="48">
                  <c:v>40470</c:v>
                </c:pt>
                <c:pt idx="49">
                  <c:v>40471</c:v>
                </c:pt>
                <c:pt idx="50">
                  <c:v>40472</c:v>
                </c:pt>
                <c:pt idx="51">
                  <c:v>40473</c:v>
                </c:pt>
                <c:pt idx="52">
                  <c:v>40474</c:v>
                </c:pt>
                <c:pt idx="53">
                  <c:v>40475</c:v>
                </c:pt>
                <c:pt idx="54">
                  <c:v>40476</c:v>
                </c:pt>
                <c:pt idx="55">
                  <c:v>40477</c:v>
                </c:pt>
                <c:pt idx="56">
                  <c:v>40478</c:v>
                </c:pt>
                <c:pt idx="57">
                  <c:v>40479</c:v>
                </c:pt>
                <c:pt idx="58">
                  <c:v>40480</c:v>
                </c:pt>
                <c:pt idx="59">
                  <c:v>40481</c:v>
                </c:pt>
                <c:pt idx="60">
                  <c:v>40482</c:v>
                </c:pt>
                <c:pt idx="61">
                  <c:v>40483</c:v>
                </c:pt>
                <c:pt idx="62">
                  <c:v>40484</c:v>
                </c:pt>
                <c:pt idx="63">
                  <c:v>40485</c:v>
                </c:pt>
                <c:pt idx="64">
                  <c:v>40486</c:v>
                </c:pt>
                <c:pt idx="65">
                  <c:v>40487</c:v>
                </c:pt>
                <c:pt idx="66">
                  <c:v>40488</c:v>
                </c:pt>
                <c:pt idx="67">
                  <c:v>40489</c:v>
                </c:pt>
                <c:pt idx="68">
                  <c:v>40490</c:v>
                </c:pt>
                <c:pt idx="69">
                  <c:v>40491</c:v>
                </c:pt>
                <c:pt idx="70">
                  <c:v>40492</c:v>
                </c:pt>
                <c:pt idx="71">
                  <c:v>40493</c:v>
                </c:pt>
                <c:pt idx="72">
                  <c:v>40494</c:v>
                </c:pt>
                <c:pt idx="73">
                  <c:v>40495</c:v>
                </c:pt>
                <c:pt idx="74">
                  <c:v>40496</c:v>
                </c:pt>
                <c:pt idx="75">
                  <c:v>40497</c:v>
                </c:pt>
                <c:pt idx="76">
                  <c:v>40498</c:v>
                </c:pt>
                <c:pt idx="77">
                  <c:v>40499</c:v>
                </c:pt>
                <c:pt idx="78">
                  <c:v>40500</c:v>
                </c:pt>
                <c:pt idx="79">
                  <c:v>40501</c:v>
                </c:pt>
                <c:pt idx="80">
                  <c:v>40502</c:v>
                </c:pt>
                <c:pt idx="81">
                  <c:v>40503</c:v>
                </c:pt>
                <c:pt idx="82">
                  <c:v>40504</c:v>
                </c:pt>
                <c:pt idx="83">
                  <c:v>40505</c:v>
                </c:pt>
                <c:pt idx="84">
                  <c:v>40506</c:v>
                </c:pt>
                <c:pt idx="85">
                  <c:v>40507</c:v>
                </c:pt>
                <c:pt idx="86">
                  <c:v>40508</c:v>
                </c:pt>
                <c:pt idx="87">
                  <c:v>40509</c:v>
                </c:pt>
                <c:pt idx="88">
                  <c:v>40510</c:v>
                </c:pt>
                <c:pt idx="89">
                  <c:v>40511</c:v>
                </c:pt>
                <c:pt idx="90">
                  <c:v>40512</c:v>
                </c:pt>
                <c:pt idx="91">
                  <c:v>40513</c:v>
                </c:pt>
                <c:pt idx="92">
                  <c:v>40514</c:v>
                </c:pt>
                <c:pt idx="93">
                  <c:v>40515</c:v>
                </c:pt>
                <c:pt idx="94">
                  <c:v>40516</c:v>
                </c:pt>
                <c:pt idx="95">
                  <c:v>40517</c:v>
                </c:pt>
                <c:pt idx="96">
                  <c:v>40518</c:v>
                </c:pt>
                <c:pt idx="97">
                  <c:v>40519</c:v>
                </c:pt>
                <c:pt idx="98">
                  <c:v>40520</c:v>
                </c:pt>
                <c:pt idx="99">
                  <c:v>40521</c:v>
                </c:pt>
                <c:pt idx="100">
                  <c:v>40522</c:v>
                </c:pt>
                <c:pt idx="101">
                  <c:v>40523</c:v>
                </c:pt>
                <c:pt idx="102">
                  <c:v>40524</c:v>
                </c:pt>
                <c:pt idx="103">
                  <c:v>40525</c:v>
                </c:pt>
                <c:pt idx="104">
                  <c:v>40526</c:v>
                </c:pt>
                <c:pt idx="105">
                  <c:v>40527</c:v>
                </c:pt>
                <c:pt idx="106">
                  <c:v>40528</c:v>
                </c:pt>
                <c:pt idx="107">
                  <c:v>40529</c:v>
                </c:pt>
                <c:pt idx="108">
                  <c:v>40530</c:v>
                </c:pt>
                <c:pt idx="109">
                  <c:v>40531</c:v>
                </c:pt>
                <c:pt idx="110">
                  <c:v>40532</c:v>
                </c:pt>
                <c:pt idx="111">
                  <c:v>40533</c:v>
                </c:pt>
                <c:pt idx="112">
                  <c:v>40534</c:v>
                </c:pt>
                <c:pt idx="113">
                  <c:v>40535</c:v>
                </c:pt>
                <c:pt idx="114">
                  <c:v>40536</c:v>
                </c:pt>
                <c:pt idx="115">
                  <c:v>40537</c:v>
                </c:pt>
                <c:pt idx="116">
                  <c:v>40538</c:v>
                </c:pt>
                <c:pt idx="117">
                  <c:v>40539</c:v>
                </c:pt>
                <c:pt idx="118">
                  <c:v>40540</c:v>
                </c:pt>
                <c:pt idx="119">
                  <c:v>40541</c:v>
                </c:pt>
                <c:pt idx="120">
                  <c:v>40542</c:v>
                </c:pt>
                <c:pt idx="121">
                  <c:v>40543</c:v>
                </c:pt>
                <c:pt idx="122">
                  <c:v>40544</c:v>
                </c:pt>
                <c:pt idx="123">
                  <c:v>40545</c:v>
                </c:pt>
                <c:pt idx="124">
                  <c:v>40546</c:v>
                </c:pt>
                <c:pt idx="125">
                  <c:v>40547</c:v>
                </c:pt>
                <c:pt idx="126">
                  <c:v>40548</c:v>
                </c:pt>
                <c:pt idx="127">
                  <c:v>40549</c:v>
                </c:pt>
                <c:pt idx="128">
                  <c:v>40550</c:v>
                </c:pt>
                <c:pt idx="129">
                  <c:v>40551</c:v>
                </c:pt>
                <c:pt idx="130">
                  <c:v>40552</c:v>
                </c:pt>
                <c:pt idx="131">
                  <c:v>40553</c:v>
                </c:pt>
                <c:pt idx="132">
                  <c:v>40554</c:v>
                </c:pt>
                <c:pt idx="133">
                  <c:v>40555</c:v>
                </c:pt>
                <c:pt idx="134">
                  <c:v>40556</c:v>
                </c:pt>
                <c:pt idx="135">
                  <c:v>40557</c:v>
                </c:pt>
                <c:pt idx="136">
                  <c:v>40558</c:v>
                </c:pt>
                <c:pt idx="137">
                  <c:v>40559</c:v>
                </c:pt>
                <c:pt idx="138">
                  <c:v>40560</c:v>
                </c:pt>
                <c:pt idx="139">
                  <c:v>40561</c:v>
                </c:pt>
                <c:pt idx="140">
                  <c:v>40562</c:v>
                </c:pt>
                <c:pt idx="141">
                  <c:v>40563</c:v>
                </c:pt>
                <c:pt idx="142">
                  <c:v>40564</c:v>
                </c:pt>
                <c:pt idx="143">
                  <c:v>40565</c:v>
                </c:pt>
                <c:pt idx="144">
                  <c:v>40566</c:v>
                </c:pt>
                <c:pt idx="145">
                  <c:v>40567</c:v>
                </c:pt>
                <c:pt idx="146">
                  <c:v>40568</c:v>
                </c:pt>
                <c:pt idx="147">
                  <c:v>40569</c:v>
                </c:pt>
                <c:pt idx="148">
                  <c:v>40570</c:v>
                </c:pt>
                <c:pt idx="149">
                  <c:v>40571</c:v>
                </c:pt>
                <c:pt idx="150">
                  <c:v>40572</c:v>
                </c:pt>
                <c:pt idx="151">
                  <c:v>40573</c:v>
                </c:pt>
                <c:pt idx="152">
                  <c:v>40574</c:v>
                </c:pt>
                <c:pt idx="153">
                  <c:v>40575</c:v>
                </c:pt>
                <c:pt idx="154">
                  <c:v>40576</c:v>
                </c:pt>
                <c:pt idx="155">
                  <c:v>40577</c:v>
                </c:pt>
                <c:pt idx="156">
                  <c:v>40578</c:v>
                </c:pt>
                <c:pt idx="157">
                  <c:v>40579</c:v>
                </c:pt>
                <c:pt idx="158">
                  <c:v>40580</c:v>
                </c:pt>
                <c:pt idx="159">
                  <c:v>40581</c:v>
                </c:pt>
                <c:pt idx="160">
                  <c:v>40582</c:v>
                </c:pt>
                <c:pt idx="161">
                  <c:v>40583</c:v>
                </c:pt>
                <c:pt idx="162">
                  <c:v>40584</c:v>
                </c:pt>
                <c:pt idx="163">
                  <c:v>40585</c:v>
                </c:pt>
                <c:pt idx="164">
                  <c:v>40586</c:v>
                </c:pt>
                <c:pt idx="165">
                  <c:v>40587</c:v>
                </c:pt>
                <c:pt idx="166">
                  <c:v>40588</c:v>
                </c:pt>
                <c:pt idx="167">
                  <c:v>40589</c:v>
                </c:pt>
                <c:pt idx="168">
                  <c:v>40590</c:v>
                </c:pt>
                <c:pt idx="169">
                  <c:v>40591</c:v>
                </c:pt>
                <c:pt idx="170">
                  <c:v>40592</c:v>
                </c:pt>
                <c:pt idx="171">
                  <c:v>40593</c:v>
                </c:pt>
                <c:pt idx="172">
                  <c:v>40594</c:v>
                </c:pt>
                <c:pt idx="173">
                  <c:v>40595</c:v>
                </c:pt>
                <c:pt idx="174">
                  <c:v>40596</c:v>
                </c:pt>
                <c:pt idx="175">
                  <c:v>40597</c:v>
                </c:pt>
                <c:pt idx="176">
                  <c:v>40598</c:v>
                </c:pt>
                <c:pt idx="177">
                  <c:v>40599</c:v>
                </c:pt>
                <c:pt idx="178">
                  <c:v>40600</c:v>
                </c:pt>
                <c:pt idx="179">
                  <c:v>40601</c:v>
                </c:pt>
                <c:pt idx="180">
                  <c:v>40602</c:v>
                </c:pt>
                <c:pt idx="181">
                  <c:v>40603</c:v>
                </c:pt>
                <c:pt idx="182">
                  <c:v>40604</c:v>
                </c:pt>
                <c:pt idx="183">
                  <c:v>40605</c:v>
                </c:pt>
                <c:pt idx="184">
                  <c:v>40606</c:v>
                </c:pt>
                <c:pt idx="185">
                  <c:v>40607</c:v>
                </c:pt>
                <c:pt idx="186">
                  <c:v>40608</c:v>
                </c:pt>
                <c:pt idx="187">
                  <c:v>40609</c:v>
                </c:pt>
                <c:pt idx="188">
                  <c:v>40610</c:v>
                </c:pt>
                <c:pt idx="189">
                  <c:v>40611</c:v>
                </c:pt>
                <c:pt idx="190">
                  <c:v>40612</c:v>
                </c:pt>
                <c:pt idx="191">
                  <c:v>40613</c:v>
                </c:pt>
                <c:pt idx="192">
                  <c:v>40614</c:v>
                </c:pt>
                <c:pt idx="193">
                  <c:v>40615</c:v>
                </c:pt>
                <c:pt idx="194">
                  <c:v>40616</c:v>
                </c:pt>
                <c:pt idx="195">
                  <c:v>40617</c:v>
                </c:pt>
                <c:pt idx="196">
                  <c:v>40618</c:v>
                </c:pt>
                <c:pt idx="197">
                  <c:v>40619</c:v>
                </c:pt>
                <c:pt idx="198">
                  <c:v>40620</c:v>
                </c:pt>
                <c:pt idx="199">
                  <c:v>40621</c:v>
                </c:pt>
                <c:pt idx="200">
                  <c:v>40622</c:v>
                </c:pt>
                <c:pt idx="201">
                  <c:v>40623</c:v>
                </c:pt>
                <c:pt idx="202">
                  <c:v>40624</c:v>
                </c:pt>
                <c:pt idx="203">
                  <c:v>40625</c:v>
                </c:pt>
                <c:pt idx="204">
                  <c:v>40626</c:v>
                </c:pt>
                <c:pt idx="205">
                  <c:v>40627</c:v>
                </c:pt>
                <c:pt idx="206">
                  <c:v>40628</c:v>
                </c:pt>
                <c:pt idx="207">
                  <c:v>40629</c:v>
                </c:pt>
                <c:pt idx="208">
                  <c:v>40630</c:v>
                </c:pt>
                <c:pt idx="209">
                  <c:v>40631</c:v>
                </c:pt>
                <c:pt idx="210">
                  <c:v>40632</c:v>
                </c:pt>
                <c:pt idx="211">
                  <c:v>40633</c:v>
                </c:pt>
                <c:pt idx="212">
                  <c:v>40634</c:v>
                </c:pt>
                <c:pt idx="213">
                  <c:v>40635</c:v>
                </c:pt>
                <c:pt idx="214">
                  <c:v>40636</c:v>
                </c:pt>
                <c:pt idx="215">
                  <c:v>40637</c:v>
                </c:pt>
                <c:pt idx="216">
                  <c:v>40638</c:v>
                </c:pt>
                <c:pt idx="217">
                  <c:v>40639</c:v>
                </c:pt>
                <c:pt idx="218">
                  <c:v>40640</c:v>
                </c:pt>
                <c:pt idx="219">
                  <c:v>40641</c:v>
                </c:pt>
                <c:pt idx="220">
                  <c:v>40642</c:v>
                </c:pt>
                <c:pt idx="221">
                  <c:v>40643</c:v>
                </c:pt>
                <c:pt idx="222">
                  <c:v>40644</c:v>
                </c:pt>
                <c:pt idx="223">
                  <c:v>40645</c:v>
                </c:pt>
                <c:pt idx="224">
                  <c:v>40646</c:v>
                </c:pt>
                <c:pt idx="225">
                  <c:v>40647</c:v>
                </c:pt>
                <c:pt idx="226">
                  <c:v>40648</c:v>
                </c:pt>
                <c:pt idx="227">
                  <c:v>40649</c:v>
                </c:pt>
                <c:pt idx="228">
                  <c:v>40650</c:v>
                </c:pt>
                <c:pt idx="229">
                  <c:v>40651</c:v>
                </c:pt>
                <c:pt idx="230">
                  <c:v>40652</c:v>
                </c:pt>
                <c:pt idx="231">
                  <c:v>40653</c:v>
                </c:pt>
                <c:pt idx="232">
                  <c:v>40654</c:v>
                </c:pt>
                <c:pt idx="233">
                  <c:v>40655</c:v>
                </c:pt>
                <c:pt idx="234">
                  <c:v>40656</c:v>
                </c:pt>
                <c:pt idx="235">
                  <c:v>40657</c:v>
                </c:pt>
                <c:pt idx="236">
                  <c:v>40658</c:v>
                </c:pt>
                <c:pt idx="237">
                  <c:v>40659</c:v>
                </c:pt>
                <c:pt idx="238">
                  <c:v>40660</c:v>
                </c:pt>
                <c:pt idx="239">
                  <c:v>40661</c:v>
                </c:pt>
                <c:pt idx="240">
                  <c:v>40662</c:v>
                </c:pt>
                <c:pt idx="241">
                  <c:v>40663</c:v>
                </c:pt>
                <c:pt idx="242">
                  <c:v>40664</c:v>
                </c:pt>
                <c:pt idx="243">
                  <c:v>40665</c:v>
                </c:pt>
                <c:pt idx="244">
                  <c:v>40666</c:v>
                </c:pt>
                <c:pt idx="245">
                  <c:v>40667</c:v>
                </c:pt>
                <c:pt idx="246">
                  <c:v>40668</c:v>
                </c:pt>
                <c:pt idx="247">
                  <c:v>40669</c:v>
                </c:pt>
                <c:pt idx="248">
                  <c:v>40670</c:v>
                </c:pt>
                <c:pt idx="249">
                  <c:v>40671</c:v>
                </c:pt>
                <c:pt idx="250">
                  <c:v>40672</c:v>
                </c:pt>
                <c:pt idx="251">
                  <c:v>40673</c:v>
                </c:pt>
                <c:pt idx="252">
                  <c:v>40674</c:v>
                </c:pt>
                <c:pt idx="253">
                  <c:v>40675</c:v>
                </c:pt>
                <c:pt idx="254">
                  <c:v>40676</c:v>
                </c:pt>
                <c:pt idx="255">
                  <c:v>40677</c:v>
                </c:pt>
                <c:pt idx="256">
                  <c:v>40678</c:v>
                </c:pt>
                <c:pt idx="257">
                  <c:v>40679</c:v>
                </c:pt>
                <c:pt idx="258">
                  <c:v>40680</c:v>
                </c:pt>
                <c:pt idx="259">
                  <c:v>40681</c:v>
                </c:pt>
                <c:pt idx="260">
                  <c:v>40682</c:v>
                </c:pt>
                <c:pt idx="261">
                  <c:v>40683</c:v>
                </c:pt>
                <c:pt idx="262">
                  <c:v>40684</c:v>
                </c:pt>
                <c:pt idx="263">
                  <c:v>40685</c:v>
                </c:pt>
                <c:pt idx="264">
                  <c:v>40686</c:v>
                </c:pt>
                <c:pt idx="265">
                  <c:v>40687</c:v>
                </c:pt>
                <c:pt idx="266">
                  <c:v>40688</c:v>
                </c:pt>
                <c:pt idx="267">
                  <c:v>40689</c:v>
                </c:pt>
                <c:pt idx="268">
                  <c:v>40690</c:v>
                </c:pt>
                <c:pt idx="269">
                  <c:v>40691</c:v>
                </c:pt>
                <c:pt idx="270">
                  <c:v>40692</c:v>
                </c:pt>
                <c:pt idx="271">
                  <c:v>40693</c:v>
                </c:pt>
                <c:pt idx="272">
                  <c:v>40694</c:v>
                </c:pt>
                <c:pt idx="273">
                  <c:v>40695</c:v>
                </c:pt>
                <c:pt idx="274">
                  <c:v>40696</c:v>
                </c:pt>
                <c:pt idx="275">
                  <c:v>40697</c:v>
                </c:pt>
                <c:pt idx="276">
                  <c:v>40698</c:v>
                </c:pt>
                <c:pt idx="277">
                  <c:v>40699</c:v>
                </c:pt>
                <c:pt idx="278">
                  <c:v>40700</c:v>
                </c:pt>
                <c:pt idx="279">
                  <c:v>40701</c:v>
                </c:pt>
                <c:pt idx="280">
                  <c:v>40702</c:v>
                </c:pt>
                <c:pt idx="281">
                  <c:v>40703</c:v>
                </c:pt>
                <c:pt idx="282">
                  <c:v>40704</c:v>
                </c:pt>
                <c:pt idx="283">
                  <c:v>40705</c:v>
                </c:pt>
                <c:pt idx="284">
                  <c:v>40706</c:v>
                </c:pt>
                <c:pt idx="285">
                  <c:v>40707</c:v>
                </c:pt>
                <c:pt idx="286">
                  <c:v>40708</c:v>
                </c:pt>
                <c:pt idx="287">
                  <c:v>40709</c:v>
                </c:pt>
                <c:pt idx="288">
                  <c:v>40710</c:v>
                </c:pt>
                <c:pt idx="289">
                  <c:v>40711</c:v>
                </c:pt>
                <c:pt idx="290">
                  <c:v>40712</c:v>
                </c:pt>
                <c:pt idx="291">
                  <c:v>40713</c:v>
                </c:pt>
                <c:pt idx="292">
                  <c:v>40714</c:v>
                </c:pt>
                <c:pt idx="293">
                  <c:v>40715</c:v>
                </c:pt>
                <c:pt idx="294">
                  <c:v>40716</c:v>
                </c:pt>
                <c:pt idx="295">
                  <c:v>40717</c:v>
                </c:pt>
                <c:pt idx="296">
                  <c:v>40718</c:v>
                </c:pt>
                <c:pt idx="297">
                  <c:v>40719</c:v>
                </c:pt>
                <c:pt idx="298">
                  <c:v>40720</c:v>
                </c:pt>
                <c:pt idx="299">
                  <c:v>40721</c:v>
                </c:pt>
                <c:pt idx="300">
                  <c:v>40722</c:v>
                </c:pt>
                <c:pt idx="301">
                  <c:v>40723</c:v>
                </c:pt>
                <c:pt idx="302">
                  <c:v>40724</c:v>
                </c:pt>
                <c:pt idx="303">
                  <c:v>40725</c:v>
                </c:pt>
                <c:pt idx="304">
                  <c:v>40726</c:v>
                </c:pt>
                <c:pt idx="305">
                  <c:v>40727</c:v>
                </c:pt>
                <c:pt idx="306">
                  <c:v>40728</c:v>
                </c:pt>
                <c:pt idx="307">
                  <c:v>40729</c:v>
                </c:pt>
                <c:pt idx="308">
                  <c:v>40730</c:v>
                </c:pt>
                <c:pt idx="309">
                  <c:v>40731</c:v>
                </c:pt>
                <c:pt idx="310">
                  <c:v>40732</c:v>
                </c:pt>
                <c:pt idx="311">
                  <c:v>40733</c:v>
                </c:pt>
                <c:pt idx="312">
                  <c:v>40734</c:v>
                </c:pt>
                <c:pt idx="313">
                  <c:v>40735</c:v>
                </c:pt>
                <c:pt idx="314">
                  <c:v>40736</c:v>
                </c:pt>
                <c:pt idx="315">
                  <c:v>40737</c:v>
                </c:pt>
                <c:pt idx="316">
                  <c:v>40738</c:v>
                </c:pt>
                <c:pt idx="317">
                  <c:v>40739</c:v>
                </c:pt>
                <c:pt idx="318">
                  <c:v>40740</c:v>
                </c:pt>
                <c:pt idx="319">
                  <c:v>40741</c:v>
                </c:pt>
                <c:pt idx="320">
                  <c:v>40742</c:v>
                </c:pt>
                <c:pt idx="321">
                  <c:v>40743</c:v>
                </c:pt>
                <c:pt idx="322">
                  <c:v>40744</c:v>
                </c:pt>
                <c:pt idx="323">
                  <c:v>40745</c:v>
                </c:pt>
                <c:pt idx="324">
                  <c:v>40746</c:v>
                </c:pt>
                <c:pt idx="325">
                  <c:v>40747</c:v>
                </c:pt>
                <c:pt idx="326">
                  <c:v>40748</c:v>
                </c:pt>
                <c:pt idx="327">
                  <c:v>40749</c:v>
                </c:pt>
                <c:pt idx="328">
                  <c:v>40750</c:v>
                </c:pt>
                <c:pt idx="329">
                  <c:v>40751</c:v>
                </c:pt>
                <c:pt idx="330">
                  <c:v>40752</c:v>
                </c:pt>
                <c:pt idx="331">
                  <c:v>40753</c:v>
                </c:pt>
                <c:pt idx="332">
                  <c:v>40754</c:v>
                </c:pt>
                <c:pt idx="333">
                  <c:v>40755</c:v>
                </c:pt>
                <c:pt idx="334">
                  <c:v>40756</c:v>
                </c:pt>
                <c:pt idx="335">
                  <c:v>40757</c:v>
                </c:pt>
                <c:pt idx="336">
                  <c:v>40758</c:v>
                </c:pt>
                <c:pt idx="337">
                  <c:v>40759</c:v>
                </c:pt>
                <c:pt idx="338">
                  <c:v>40760</c:v>
                </c:pt>
                <c:pt idx="339">
                  <c:v>40761</c:v>
                </c:pt>
                <c:pt idx="340">
                  <c:v>40762</c:v>
                </c:pt>
                <c:pt idx="341">
                  <c:v>40763</c:v>
                </c:pt>
                <c:pt idx="342">
                  <c:v>40764</c:v>
                </c:pt>
                <c:pt idx="343">
                  <c:v>40765</c:v>
                </c:pt>
                <c:pt idx="344">
                  <c:v>40766</c:v>
                </c:pt>
                <c:pt idx="345">
                  <c:v>40767</c:v>
                </c:pt>
                <c:pt idx="346">
                  <c:v>40768</c:v>
                </c:pt>
                <c:pt idx="347">
                  <c:v>40769</c:v>
                </c:pt>
                <c:pt idx="348">
                  <c:v>40770</c:v>
                </c:pt>
                <c:pt idx="349">
                  <c:v>40771</c:v>
                </c:pt>
                <c:pt idx="350">
                  <c:v>40772</c:v>
                </c:pt>
                <c:pt idx="351">
                  <c:v>40773</c:v>
                </c:pt>
                <c:pt idx="352">
                  <c:v>40774</c:v>
                </c:pt>
                <c:pt idx="353">
                  <c:v>40775</c:v>
                </c:pt>
                <c:pt idx="354">
                  <c:v>40776</c:v>
                </c:pt>
                <c:pt idx="355">
                  <c:v>40777</c:v>
                </c:pt>
                <c:pt idx="356">
                  <c:v>40778</c:v>
                </c:pt>
                <c:pt idx="357">
                  <c:v>40779</c:v>
                </c:pt>
                <c:pt idx="358">
                  <c:v>40780</c:v>
                </c:pt>
                <c:pt idx="359">
                  <c:v>40781</c:v>
                </c:pt>
                <c:pt idx="360">
                  <c:v>40782</c:v>
                </c:pt>
                <c:pt idx="361">
                  <c:v>40783</c:v>
                </c:pt>
                <c:pt idx="362">
                  <c:v>40784</c:v>
                </c:pt>
                <c:pt idx="363">
                  <c:v>40785</c:v>
                </c:pt>
                <c:pt idx="364">
                  <c:v>40786</c:v>
                </c:pt>
              </c:numCache>
            </c:numRef>
          </c:cat>
          <c:val>
            <c:numRef>
              <c:f>Sheet1!$BS$3:$BS$367</c:f>
              <c:numCache>
                <c:formatCode>General</c:formatCode>
                <c:ptCount val="365"/>
                <c:pt idx="0">
                  <c:v>556.60419666666905</c:v>
                </c:pt>
                <c:pt idx="1">
                  <c:v>556.59759333333329</c:v>
                </c:pt>
                <c:pt idx="2">
                  <c:v>556.59188000000051</c:v>
                </c:pt>
                <c:pt idx="3">
                  <c:v>556.58651666666867</c:v>
                </c:pt>
                <c:pt idx="4">
                  <c:v>556.58132000000001</c:v>
                </c:pt>
                <c:pt idx="5">
                  <c:v>556.57697666666979</c:v>
                </c:pt>
                <c:pt idx="6">
                  <c:v>556.57492666666906</c:v>
                </c:pt>
                <c:pt idx="7">
                  <c:v>556.57249333333334</c:v>
                </c:pt>
                <c:pt idx="8">
                  <c:v>556.57378666667103</c:v>
                </c:pt>
                <c:pt idx="9">
                  <c:v>556.56975333333332</c:v>
                </c:pt>
                <c:pt idx="10">
                  <c:v>556.56391666666855</c:v>
                </c:pt>
                <c:pt idx="11">
                  <c:v>556.55325333333326</c:v>
                </c:pt>
                <c:pt idx="12">
                  <c:v>556.5410966666683</c:v>
                </c:pt>
                <c:pt idx="13">
                  <c:v>556.52845000000002</c:v>
                </c:pt>
                <c:pt idx="14">
                  <c:v>556.5208233333334</c:v>
                </c:pt>
                <c:pt idx="15">
                  <c:v>556.51650666666842</c:v>
                </c:pt>
                <c:pt idx="16">
                  <c:v>556.51400999999998</c:v>
                </c:pt>
                <c:pt idx="17">
                  <c:v>556.51574000000005</c:v>
                </c:pt>
                <c:pt idx="18">
                  <c:v>556.51199333333329</c:v>
                </c:pt>
                <c:pt idx="19">
                  <c:v>556.50987999999995</c:v>
                </c:pt>
                <c:pt idx="20">
                  <c:v>556.50355000000002</c:v>
                </c:pt>
                <c:pt idx="21">
                  <c:v>556.49845666666954</c:v>
                </c:pt>
                <c:pt idx="22">
                  <c:v>556.48959000000002</c:v>
                </c:pt>
                <c:pt idx="23">
                  <c:v>556.48420666666891</c:v>
                </c:pt>
                <c:pt idx="24">
                  <c:v>556.47790333333342</c:v>
                </c:pt>
                <c:pt idx="25">
                  <c:v>556.47568999999999</c:v>
                </c:pt>
                <c:pt idx="26">
                  <c:v>556.47144666666929</c:v>
                </c:pt>
                <c:pt idx="27">
                  <c:v>556.46569666666653</c:v>
                </c:pt>
                <c:pt idx="28">
                  <c:v>556.45491999999831</c:v>
                </c:pt>
                <c:pt idx="29">
                  <c:v>556.44068666666828</c:v>
                </c:pt>
                <c:pt idx="30">
                  <c:v>556.42064666666829</c:v>
                </c:pt>
                <c:pt idx="31">
                  <c:v>556.39478999999994</c:v>
                </c:pt>
                <c:pt idx="32">
                  <c:v>556.36890333333326</c:v>
                </c:pt>
                <c:pt idx="33">
                  <c:v>556.34383666666929</c:v>
                </c:pt>
                <c:pt idx="34">
                  <c:v>556.3201033333329</c:v>
                </c:pt>
                <c:pt idx="35">
                  <c:v>556.30025333333299</c:v>
                </c:pt>
                <c:pt idx="36">
                  <c:v>556.28845666667075</c:v>
                </c:pt>
                <c:pt idx="37">
                  <c:v>556.27829000000054</c:v>
                </c:pt>
                <c:pt idx="38">
                  <c:v>556.2641799999999</c:v>
                </c:pt>
                <c:pt idx="39">
                  <c:v>556.24896999999999</c:v>
                </c:pt>
                <c:pt idx="40">
                  <c:v>556.23361666666892</c:v>
                </c:pt>
                <c:pt idx="41">
                  <c:v>556.21722666666801</c:v>
                </c:pt>
                <c:pt idx="42">
                  <c:v>556.19758333333334</c:v>
                </c:pt>
                <c:pt idx="43">
                  <c:v>556.18017333333353</c:v>
                </c:pt>
                <c:pt idx="44">
                  <c:v>556.16224333333298</c:v>
                </c:pt>
                <c:pt idx="45">
                  <c:v>556.14672000000007</c:v>
                </c:pt>
                <c:pt idx="46">
                  <c:v>556.13273333333359</c:v>
                </c:pt>
                <c:pt idx="47">
                  <c:v>556.12336666666954</c:v>
                </c:pt>
                <c:pt idx="48">
                  <c:v>556.11697666666942</c:v>
                </c:pt>
                <c:pt idx="49">
                  <c:v>556.11418333333359</c:v>
                </c:pt>
                <c:pt idx="50">
                  <c:v>556.11153999999999</c:v>
                </c:pt>
                <c:pt idx="51">
                  <c:v>556.10776999999996</c:v>
                </c:pt>
                <c:pt idx="52">
                  <c:v>556.10234666666906</c:v>
                </c:pt>
                <c:pt idx="53">
                  <c:v>556.09564999999998</c:v>
                </c:pt>
                <c:pt idx="54">
                  <c:v>556.08564000000001</c:v>
                </c:pt>
                <c:pt idx="55">
                  <c:v>556.07316000000003</c:v>
                </c:pt>
                <c:pt idx="56">
                  <c:v>556.06184000000007</c:v>
                </c:pt>
                <c:pt idx="57">
                  <c:v>556.05062999999768</c:v>
                </c:pt>
                <c:pt idx="58">
                  <c:v>556.03764666666802</c:v>
                </c:pt>
                <c:pt idx="59">
                  <c:v>556.02585333333332</c:v>
                </c:pt>
                <c:pt idx="60">
                  <c:v>556.01336666666919</c:v>
                </c:pt>
                <c:pt idx="61">
                  <c:v>555.99911999999949</c:v>
                </c:pt>
                <c:pt idx="62">
                  <c:v>555.98427666666942</c:v>
                </c:pt>
                <c:pt idx="63">
                  <c:v>555.97007333333352</c:v>
                </c:pt>
                <c:pt idx="64">
                  <c:v>555.95065666666801</c:v>
                </c:pt>
                <c:pt idx="65">
                  <c:v>555.93096666666804</c:v>
                </c:pt>
                <c:pt idx="66">
                  <c:v>555.90844333333359</c:v>
                </c:pt>
                <c:pt idx="67">
                  <c:v>555.88301999999999</c:v>
                </c:pt>
                <c:pt idx="68">
                  <c:v>555.85557333333338</c:v>
                </c:pt>
                <c:pt idx="69">
                  <c:v>555.8309733333333</c:v>
                </c:pt>
                <c:pt idx="70">
                  <c:v>555.80588333333333</c:v>
                </c:pt>
                <c:pt idx="71">
                  <c:v>555.78224999999998</c:v>
                </c:pt>
                <c:pt idx="72">
                  <c:v>555.75811333333343</c:v>
                </c:pt>
                <c:pt idx="73">
                  <c:v>555.73360333333335</c:v>
                </c:pt>
                <c:pt idx="74">
                  <c:v>555.70777666667016</c:v>
                </c:pt>
                <c:pt idx="75">
                  <c:v>555.68120333333331</c:v>
                </c:pt>
                <c:pt idx="76">
                  <c:v>555.65467666666893</c:v>
                </c:pt>
                <c:pt idx="77">
                  <c:v>555.62822333333338</c:v>
                </c:pt>
                <c:pt idx="78">
                  <c:v>555.6028733333336</c:v>
                </c:pt>
                <c:pt idx="79">
                  <c:v>555.57440999999994</c:v>
                </c:pt>
                <c:pt idx="80">
                  <c:v>555.54470333333325</c:v>
                </c:pt>
                <c:pt idx="81">
                  <c:v>555.51187666666942</c:v>
                </c:pt>
                <c:pt idx="82">
                  <c:v>555.48052333333339</c:v>
                </c:pt>
                <c:pt idx="83">
                  <c:v>555.4459333333333</c:v>
                </c:pt>
                <c:pt idx="84">
                  <c:v>555.41538333333335</c:v>
                </c:pt>
                <c:pt idx="85">
                  <c:v>555.38431333333335</c:v>
                </c:pt>
                <c:pt idx="86">
                  <c:v>555.35392333333289</c:v>
                </c:pt>
                <c:pt idx="87">
                  <c:v>555.32121666666671</c:v>
                </c:pt>
                <c:pt idx="88">
                  <c:v>555.2894066666704</c:v>
                </c:pt>
                <c:pt idx="89">
                  <c:v>555.25210666666828</c:v>
                </c:pt>
                <c:pt idx="90">
                  <c:v>555.21411333333322</c:v>
                </c:pt>
                <c:pt idx="91">
                  <c:v>555.17451666666955</c:v>
                </c:pt>
                <c:pt idx="92">
                  <c:v>555.13391999999999</c:v>
                </c:pt>
                <c:pt idx="93">
                  <c:v>555.09211999999854</c:v>
                </c:pt>
                <c:pt idx="94">
                  <c:v>555.05218999999818</c:v>
                </c:pt>
                <c:pt idx="95">
                  <c:v>555.01403666666954</c:v>
                </c:pt>
                <c:pt idx="96">
                  <c:v>554.97542333333331</c:v>
                </c:pt>
                <c:pt idx="97">
                  <c:v>554.93880999999988</c:v>
                </c:pt>
                <c:pt idx="98">
                  <c:v>554.90332333333333</c:v>
                </c:pt>
                <c:pt idx="99">
                  <c:v>554.87068999999997</c:v>
                </c:pt>
                <c:pt idx="100">
                  <c:v>554.83770333333337</c:v>
                </c:pt>
                <c:pt idx="101">
                  <c:v>554.80623666666804</c:v>
                </c:pt>
                <c:pt idx="102">
                  <c:v>554.77443333333542</c:v>
                </c:pt>
                <c:pt idx="103">
                  <c:v>554.74185999999997</c:v>
                </c:pt>
                <c:pt idx="104">
                  <c:v>554.7081933333335</c:v>
                </c:pt>
                <c:pt idx="105">
                  <c:v>554.67575666667028</c:v>
                </c:pt>
                <c:pt idx="106">
                  <c:v>554.6379300000001</c:v>
                </c:pt>
                <c:pt idx="107">
                  <c:v>554.60152666666841</c:v>
                </c:pt>
                <c:pt idx="108">
                  <c:v>554.56680999999946</c:v>
                </c:pt>
                <c:pt idx="109">
                  <c:v>554.5315766666688</c:v>
                </c:pt>
                <c:pt idx="110">
                  <c:v>554.49298666666891</c:v>
                </c:pt>
                <c:pt idx="111">
                  <c:v>554.46141999999782</c:v>
                </c:pt>
                <c:pt idx="112">
                  <c:v>554.42943666666929</c:v>
                </c:pt>
                <c:pt idx="113">
                  <c:v>554.39765666666801</c:v>
                </c:pt>
                <c:pt idx="114">
                  <c:v>554.36698999999817</c:v>
                </c:pt>
                <c:pt idx="115">
                  <c:v>554.33505333333289</c:v>
                </c:pt>
                <c:pt idx="116">
                  <c:v>554.30201333333298</c:v>
                </c:pt>
                <c:pt idx="117">
                  <c:v>554.26691666666841</c:v>
                </c:pt>
                <c:pt idx="118">
                  <c:v>554.23302333333334</c:v>
                </c:pt>
                <c:pt idx="119">
                  <c:v>554.19219666666868</c:v>
                </c:pt>
                <c:pt idx="120">
                  <c:v>554.1603733333335</c:v>
                </c:pt>
                <c:pt idx="121">
                  <c:v>554.12707666666904</c:v>
                </c:pt>
                <c:pt idx="122">
                  <c:v>554.09472000000005</c:v>
                </c:pt>
                <c:pt idx="123">
                  <c:v>554.05997666666906</c:v>
                </c:pt>
                <c:pt idx="124">
                  <c:v>554.03124666666804</c:v>
                </c:pt>
                <c:pt idx="125">
                  <c:v>553.99667666666892</c:v>
                </c:pt>
                <c:pt idx="126">
                  <c:v>553.96232333333296</c:v>
                </c:pt>
                <c:pt idx="127">
                  <c:v>553.92621333333238</c:v>
                </c:pt>
                <c:pt idx="128">
                  <c:v>553.88975000000005</c:v>
                </c:pt>
                <c:pt idx="129">
                  <c:v>553.85275999999817</c:v>
                </c:pt>
                <c:pt idx="130">
                  <c:v>553.81493000000012</c:v>
                </c:pt>
                <c:pt idx="131">
                  <c:v>553.77561333333358</c:v>
                </c:pt>
                <c:pt idx="132">
                  <c:v>553.73562333333291</c:v>
                </c:pt>
                <c:pt idx="133">
                  <c:v>553.6954466666698</c:v>
                </c:pt>
                <c:pt idx="134">
                  <c:v>553.65276000000006</c:v>
                </c:pt>
                <c:pt idx="135">
                  <c:v>553.60749999999996</c:v>
                </c:pt>
                <c:pt idx="136">
                  <c:v>553.56189999999947</c:v>
                </c:pt>
                <c:pt idx="137">
                  <c:v>553.51819333333333</c:v>
                </c:pt>
                <c:pt idx="138">
                  <c:v>553.47457999999995</c:v>
                </c:pt>
                <c:pt idx="139">
                  <c:v>553.43496666666829</c:v>
                </c:pt>
                <c:pt idx="140">
                  <c:v>553.39578000000051</c:v>
                </c:pt>
                <c:pt idx="141">
                  <c:v>553.35528333333298</c:v>
                </c:pt>
                <c:pt idx="142">
                  <c:v>553.31057666666868</c:v>
                </c:pt>
                <c:pt idx="143">
                  <c:v>553.26369999999997</c:v>
                </c:pt>
                <c:pt idx="144">
                  <c:v>553.21168</c:v>
                </c:pt>
                <c:pt idx="145">
                  <c:v>553.15773666666905</c:v>
                </c:pt>
                <c:pt idx="146">
                  <c:v>553.10385999999994</c:v>
                </c:pt>
                <c:pt idx="147">
                  <c:v>553.05170999999996</c:v>
                </c:pt>
                <c:pt idx="148">
                  <c:v>552.99820333333332</c:v>
                </c:pt>
                <c:pt idx="149">
                  <c:v>552.94459000000006</c:v>
                </c:pt>
                <c:pt idx="150">
                  <c:v>552.8923400000001</c:v>
                </c:pt>
                <c:pt idx="151">
                  <c:v>552.84006666666755</c:v>
                </c:pt>
                <c:pt idx="152">
                  <c:v>552.78673666667078</c:v>
                </c:pt>
                <c:pt idx="153">
                  <c:v>552.73591666666891</c:v>
                </c:pt>
                <c:pt idx="154">
                  <c:v>552.68626666666853</c:v>
                </c:pt>
                <c:pt idx="155">
                  <c:v>552.63629999999819</c:v>
                </c:pt>
                <c:pt idx="156">
                  <c:v>552.58735666666905</c:v>
                </c:pt>
                <c:pt idx="157">
                  <c:v>552.53912666666804</c:v>
                </c:pt>
                <c:pt idx="158">
                  <c:v>552.49124000000006</c:v>
                </c:pt>
                <c:pt idx="159">
                  <c:v>552.44282999999768</c:v>
                </c:pt>
                <c:pt idx="160">
                  <c:v>552.39672666666854</c:v>
                </c:pt>
                <c:pt idx="161">
                  <c:v>552.34962333333249</c:v>
                </c:pt>
                <c:pt idx="162">
                  <c:v>552.30258666666805</c:v>
                </c:pt>
                <c:pt idx="163">
                  <c:v>552.25532333333331</c:v>
                </c:pt>
                <c:pt idx="164">
                  <c:v>552.21028666666894</c:v>
                </c:pt>
                <c:pt idx="165">
                  <c:v>552.16333666667003</c:v>
                </c:pt>
                <c:pt idx="166">
                  <c:v>552.11599666666893</c:v>
                </c:pt>
                <c:pt idx="167">
                  <c:v>552.07060000000001</c:v>
                </c:pt>
                <c:pt idx="168">
                  <c:v>552.02688000000012</c:v>
                </c:pt>
                <c:pt idx="169">
                  <c:v>551.98349333333351</c:v>
                </c:pt>
                <c:pt idx="170">
                  <c:v>551.94210666666663</c:v>
                </c:pt>
                <c:pt idx="171">
                  <c:v>551.90413000000012</c:v>
                </c:pt>
                <c:pt idx="172">
                  <c:v>551.86723666666671</c:v>
                </c:pt>
                <c:pt idx="173">
                  <c:v>551.82933666666906</c:v>
                </c:pt>
                <c:pt idx="174">
                  <c:v>551.79295333333357</c:v>
                </c:pt>
                <c:pt idx="175">
                  <c:v>551.75739666666891</c:v>
                </c:pt>
                <c:pt idx="176">
                  <c:v>551.72327666666968</c:v>
                </c:pt>
                <c:pt idx="177">
                  <c:v>551.68782333333343</c:v>
                </c:pt>
                <c:pt idx="178">
                  <c:v>551.65339666666955</c:v>
                </c:pt>
                <c:pt idx="179">
                  <c:v>551.61704666666867</c:v>
                </c:pt>
                <c:pt idx="180">
                  <c:v>551.58015666666893</c:v>
                </c:pt>
                <c:pt idx="181">
                  <c:v>551.54342333333329</c:v>
                </c:pt>
                <c:pt idx="182">
                  <c:v>551.50875999999994</c:v>
                </c:pt>
                <c:pt idx="183">
                  <c:v>551.47874333333493</c:v>
                </c:pt>
                <c:pt idx="184">
                  <c:v>551.45426333333296</c:v>
                </c:pt>
                <c:pt idx="185">
                  <c:v>551.43300000000011</c:v>
                </c:pt>
                <c:pt idx="186">
                  <c:v>551.41289999999947</c:v>
                </c:pt>
                <c:pt idx="187">
                  <c:v>551.39661999999828</c:v>
                </c:pt>
                <c:pt idx="188">
                  <c:v>551.38178666666954</c:v>
                </c:pt>
                <c:pt idx="189">
                  <c:v>551.36830666666867</c:v>
                </c:pt>
                <c:pt idx="190">
                  <c:v>551.35828333333336</c:v>
                </c:pt>
                <c:pt idx="191">
                  <c:v>551.35326333333296</c:v>
                </c:pt>
                <c:pt idx="192">
                  <c:v>551.34958333333338</c:v>
                </c:pt>
                <c:pt idx="193">
                  <c:v>551.34859666666853</c:v>
                </c:pt>
                <c:pt idx="194">
                  <c:v>551.35143333333349</c:v>
                </c:pt>
                <c:pt idx="195">
                  <c:v>551.35463333333348</c:v>
                </c:pt>
                <c:pt idx="196">
                  <c:v>551.35790999999779</c:v>
                </c:pt>
                <c:pt idx="197">
                  <c:v>551.36357333333331</c:v>
                </c:pt>
                <c:pt idx="198">
                  <c:v>551.3705366666693</c:v>
                </c:pt>
                <c:pt idx="199">
                  <c:v>551.38033999999993</c:v>
                </c:pt>
                <c:pt idx="200">
                  <c:v>551.39740666666842</c:v>
                </c:pt>
                <c:pt idx="201">
                  <c:v>551.41740999999831</c:v>
                </c:pt>
                <c:pt idx="202">
                  <c:v>551.43934999999988</c:v>
                </c:pt>
                <c:pt idx="203">
                  <c:v>551.4625666666667</c:v>
                </c:pt>
                <c:pt idx="204">
                  <c:v>551.48460333333333</c:v>
                </c:pt>
                <c:pt idx="205">
                  <c:v>551.5052199999983</c:v>
                </c:pt>
                <c:pt idx="206">
                  <c:v>551.52676666666855</c:v>
                </c:pt>
                <c:pt idx="207">
                  <c:v>551.54836999999998</c:v>
                </c:pt>
                <c:pt idx="208">
                  <c:v>551.57075999999995</c:v>
                </c:pt>
                <c:pt idx="209">
                  <c:v>551.59275666666929</c:v>
                </c:pt>
                <c:pt idx="210">
                  <c:v>551.6122466666684</c:v>
                </c:pt>
                <c:pt idx="211">
                  <c:v>551.63057666666941</c:v>
                </c:pt>
                <c:pt idx="212">
                  <c:v>551.64938666666967</c:v>
                </c:pt>
                <c:pt idx="213">
                  <c:v>551.66953666666893</c:v>
                </c:pt>
                <c:pt idx="214">
                  <c:v>551.69711333333339</c:v>
                </c:pt>
                <c:pt idx="215">
                  <c:v>551.7343066666698</c:v>
                </c:pt>
                <c:pt idx="216">
                  <c:v>551.77287333333493</c:v>
                </c:pt>
                <c:pt idx="217">
                  <c:v>551.81179666666867</c:v>
                </c:pt>
                <c:pt idx="218">
                  <c:v>551.85606333333249</c:v>
                </c:pt>
                <c:pt idx="219">
                  <c:v>551.89258999999947</c:v>
                </c:pt>
                <c:pt idx="220">
                  <c:v>551.92589999999996</c:v>
                </c:pt>
                <c:pt idx="221">
                  <c:v>551.96538333333331</c:v>
                </c:pt>
                <c:pt idx="222">
                  <c:v>552.01745333333326</c:v>
                </c:pt>
                <c:pt idx="223">
                  <c:v>552.07515666666893</c:v>
                </c:pt>
                <c:pt idx="224">
                  <c:v>552.13859666666906</c:v>
                </c:pt>
                <c:pt idx="225">
                  <c:v>552.19708000000014</c:v>
                </c:pt>
                <c:pt idx="226">
                  <c:v>552.24903666666967</c:v>
                </c:pt>
                <c:pt idx="227">
                  <c:v>552.28802333333351</c:v>
                </c:pt>
                <c:pt idx="228">
                  <c:v>552.31457333333333</c:v>
                </c:pt>
                <c:pt idx="229">
                  <c:v>552.33723333333296</c:v>
                </c:pt>
                <c:pt idx="230">
                  <c:v>552.36051666666663</c:v>
                </c:pt>
                <c:pt idx="231">
                  <c:v>552.39022666666665</c:v>
                </c:pt>
                <c:pt idx="232">
                  <c:v>552.42616999999768</c:v>
                </c:pt>
                <c:pt idx="233">
                  <c:v>552.4614099999983</c:v>
                </c:pt>
                <c:pt idx="234">
                  <c:v>552.49544333333358</c:v>
                </c:pt>
                <c:pt idx="235">
                  <c:v>552.52865666666855</c:v>
                </c:pt>
                <c:pt idx="236">
                  <c:v>552.55518666666853</c:v>
                </c:pt>
                <c:pt idx="237">
                  <c:v>552.57542333333345</c:v>
                </c:pt>
                <c:pt idx="238">
                  <c:v>552.59581333333335</c:v>
                </c:pt>
                <c:pt idx="239">
                  <c:v>552.6182</c:v>
                </c:pt>
                <c:pt idx="240">
                  <c:v>552.63882000000001</c:v>
                </c:pt>
                <c:pt idx="241">
                  <c:v>552.65763666666805</c:v>
                </c:pt>
                <c:pt idx="242">
                  <c:v>552.67697666667016</c:v>
                </c:pt>
                <c:pt idx="243">
                  <c:v>552.69540666666967</c:v>
                </c:pt>
                <c:pt idx="244">
                  <c:v>552.71043666667003</c:v>
                </c:pt>
                <c:pt idx="245">
                  <c:v>552.72646000000009</c:v>
                </c:pt>
                <c:pt idx="246">
                  <c:v>552.74379000000147</c:v>
                </c:pt>
                <c:pt idx="247">
                  <c:v>552.75885666666932</c:v>
                </c:pt>
                <c:pt idx="248">
                  <c:v>552.77192333333335</c:v>
                </c:pt>
                <c:pt idx="249">
                  <c:v>552.78538666667077</c:v>
                </c:pt>
                <c:pt idx="250">
                  <c:v>552.79528000000005</c:v>
                </c:pt>
                <c:pt idx="251">
                  <c:v>552.80774666666855</c:v>
                </c:pt>
                <c:pt idx="252">
                  <c:v>552.81846333333328</c:v>
                </c:pt>
                <c:pt idx="253">
                  <c:v>552.82851333333326</c:v>
                </c:pt>
                <c:pt idx="254">
                  <c:v>552.83684666666841</c:v>
                </c:pt>
                <c:pt idx="255">
                  <c:v>552.84695333333298</c:v>
                </c:pt>
                <c:pt idx="256">
                  <c:v>552.85263999999756</c:v>
                </c:pt>
                <c:pt idx="257">
                  <c:v>552.85947333333331</c:v>
                </c:pt>
                <c:pt idx="258">
                  <c:v>552.87054333333333</c:v>
                </c:pt>
                <c:pt idx="259">
                  <c:v>552.87964666666892</c:v>
                </c:pt>
                <c:pt idx="260">
                  <c:v>552.89000333333331</c:v>
                </c:pt>
                <c:pt idx="261">
                  <c:v>552.90021999999817</c:v>
                </c:pt>
                <c:pt idx="262">
                  <c:v>552.91292333333297</c:v>
                </c:pt>
                <c:pt idx="263">
                  <c:v>552.92921333333288</c:v>
                </c:pt>
                <c:pt idx="264">
                  <c:v>552.95641333333299</c:v>
                </c:pt>
                <c:pt idx="265">
                  <c:v>552.99025666666853</c:v>
                </c:pt>
                <c:pt idx="266">
                  <c:v>553.03200666666805</c:v>
                </c:pt>
                <c:pt idx="267">
                  <c:v>553.07697666666979</c:v>
                </c:pt>
                <c:pt idx="268">
                  <c:v>553.12171000000012</c:v>
                </c:pt>
                <c:pt idx="269">
                  <c:v>553.16641333333337</c:v>
                </c:pt>
                <c:pt idx="270">
                  <c:v>553.21225333333336</c:v>
                </c:pt>
                <c:pt idx="271">
                  <c:v>553.26297</c:v>
                </c:pt>
                <c:pt idx="272">
                  <c:v>553.32222999999715</c:v>
                </c:pt>
                <c:pt idx="273">
                  <c:v>553.39439666666942</c:v>
                </c:pt>
                <c:pt idx="274">
                  <c:v>553.47159333333343</c:v>
                </c:pt>
                <c:pt idx="275">
                  <c:v>553.55467999999996</c:v>
                </c:pt>
                <c:pt idx="276">
                  <c:v>553.6382266666684</c:v>
                </c:pt>
                <c:pt idx="277">
                  <c:v>553.72681333333333</c:v>
                </c:pt>
                <c:pt idx="278">
                  <c:v>553.81384666666929</c:v>
                </c:pt>
                <c:pt idx="279">
                  <c:v>553.90243999999996</c:v>
                </c:pt>
                <c:pt idx="280">
                  <c:v>553.98902666666868</c:v>
                </c:pt>
                <c:pt idx="281">
                  <c:v>554.07491000000005</c:v>
                </c:pt>
                <c:pt idx="282">
                  <c:v>554.16063666666855</c:v>
                </c:pt>
                <c:pt idx="283">
                  <c:v>554.25684000000001</c:v>
                </c:pt>
                <c:pt idx="284">
                  <c:v>554.36141333333296</c:v>
                </c:pt>
                <c:pt idx="285">
                  <c:v>554.47034000000053</c:v>
                </c:pt>
                <c:pt idx="286">
                  <c:v>554.5852133333334</c:v>
                </c:pt>
                <c:pt idx="287">
                  <c:v>554.70614999999998</c:v>
                </c:pt>
                <c:pt idx="288">
                  <c:v>554.82241333333297</c:v>
                </c:pt>
                <c:pt idx="289">
                  <c:v>554.92989999999998</c:v>
                </c:pt>
                <c:pt idx="290">
                  <c:v>555.03456333333338</c:v>
                </c:pt>
                <c:pt idx="291">
                  <c:v>555.13158333333342</c:v>
                </c:pt>
                <c:pt idx="292">
                  <c:v>555.22233000000051</c:v>
                </c:pt>
                <c:pt idx="293">
                  <c:v>555.31463999999949</c:v>
                </c:pt>
                <c:pt idx="294">
                  <c:v>555.41349000000002</c:v>
                </c:pt>
                <c:pt idx="295">
                  <c:v>555.51826666666852</c:v>
                </c:pt>
                <c:pt idx="296">
                  <c:v>555.62790000000007</c:v>
                </c:pt>
                <c:pt idx="297">
                  <c:v>555.72872666666967</c:v>
                </c:pt>
                <c:pt idx="298">
                  <c:v>555.81317333333334</c:v>
                </c:pt>
                <c:pt idx="299">
                  <c:v>555.88114000000007</c:v>
                </c:pt>
                <c:pt idx="300">
                  <c:v>555.94030666666868</c:v>
                </c:pt>
                <c:pt idx="301">
                  <c:v>555.99252333333288</c:v>
                </c:pt>
                <c:pt idx="302">
                  <c:v>556.03766666666672</c:v>
                </c:pt>
                <c:pt idx="303">
                  <c:v>556.0762933333333</c:v>
                </c:pt>
                <c:pt idx="304">
                  <c:v>556.10869333333335</c:v>
                </c:pt>
                <c:pt idx="305">
                  <c:v>556.13327000000004</c:v>
                </c:pt>
                <c:pt idx="306">
                  <c:v>556.15077333333352</c:v>
                </c:pt>
                <c:pt idx="307">
                  <c:v>556.16818333333345</c:v>
                </c:pt>
                <c:pt idx="308">
                  <c:v>556.18908000000147</c:v>
                </c:pt>
                <c:pt idx="309">
                  <c:v>556.21865333333335</c:v>
                </c:pt>
                <c:pt idx="310">
                  <c:v>556.24851999999998</c:v>
                </c:pt>
                <c:pt idx="311">
                  <c:v>556.28127999999992</c:v>
                </c:pt>
                <c:pt idx="312">
                  <c:v>556.31751999999767</c:v>
                </c:pt>
                <c:pt idx="313">
                  <c:v>556.3544133333329</c:v>
                </c:pt>
                <c:pt idx="314">
                  <c:v>556.38709333333338</c:v>
                </c:pt>
                <c:pt idx="315">
                  <c:v>556.41727666666804</c:v>
                </c:pt>
                <c:pt idx="316">
                  <c:v>556.44388000000004</c:v>
                </c:pt>
                <c:pt idx="317">
                  <c:v>556.46775666666804</c:v>
                </c:pt>
                <c:pt idx="318">
                  <c:v>556.48657666666929</c:v>
                </c:pt>
                <c:pt idx="319">
                  <c:v>556.50079666666932</c:v>
                </c:pt>
                <c:pt idx="320">
                  <c:v>556.51540333333332</c:v>
                </c:pt>
                <c:pt idx="321">
                  <c:v>556.52972333333332</c:v>
                </c:pt>
                <c:pt idx="322">
                  <c:v>556.54085333333342</c:v>
                </c:pt>
                <c:pt idx="323">
                  <c:v>556.55509666666853</c:v>
                </c:pt>
                <c:pt idx="324">
                  <c:v>556.57180666666954</c:v>
                </c:pt>
                <c:pt idx="325">
                  <c:v>556.58792666666841</c:v>
                </c:pt>
                <c:pt idx="326">
                  <c:v>556.60391333333359</c:v>
                </c:pt>
                <c:pt idx="327">
                  <c:v>556.61900666666929</c:v>
                </c:pt>
                <c:pt idx="328">
                  <c:v>556.62775333333343</c:v>
                </c:pt>
                <c:pt idx="329">
                  <c:v>556.63286666666841</c:v>
                </c:pt>
                <c:pt idx="330">
                  <c:v>556.63456000000008</c:v>
                </c:pt>
                <c:pt idx="331">
                  <c:v>556.63282666666805</c:v>
                </c:pt>
                <c:pt idx="332">
                  <c:v>556.62953666666954</c:v>
                </c:pt>
                <c:pt idx="333">
                  <c:v>556.62784333333343</c:v>
                </c:pt>
                <c:pt idx="334">
                  <c:v>556.62954000000002</c:v>
                </c:pt>
                <c:pt idx="335">
                  <c:v>556.63074666666967</c:v>
                </c:pt>
                <c:pt idx="336">
                  <c:v>556.63366999999948</c:v>
                </c:pt>
                <c:pt idx="337">
                  <c:v>556.63803333333351</c:v>
                </c:pt>
                <c:pt idx="338">
                  <c:v>556.64046666666832</c:v>
                </c:pt>
                <c:pt idx="339">
                  <c:v>556.6399633333333</c:v>
                </c:pt>
                <c:pt idx="340">
                  <c:v>556.64072333333331</c:v>
                </c:pt>
                <c:pt idx="341">
                  <c:v>556.63940333333335</c:v>
                </c:pt>
                <c:pt idx="342">
                  <c:v>556.63659999999948</c:v>
                </c:pt>
                <c:pt idx="343">
                  <c:v>556.63186333333329</c:v>
                </c:pt>
                <c:pt idx="344">
                  <c:v>556.62621666666803</c:v>
                </c:pt>
                <c:pt idx="345">
                  <c:v>556.62027999999998</c:v>
                </c:pt>
                <c:pt idx="346">
                  <c:v>556.61429333333331</c:v>
                </c:pt>
                <c:pt idx="347">
                  <c:v>556.60556333333329</c:v>
                </c:pt>
                <c:pt idx="348">
                  <c:v>556.59714333333318</c:v>
                </c:pt>
                <c:pt idx="349">
                  <c:v>556.5916033333333</c:v>
                </c:pt>
                <c:pt idx="350">
                  <c:v>556.58374000000197</c:v>
                </c:pt>
                <c:pt idx="351">
                  <c:v>556.5746433333336</c:v>
                </c:pt>
                <c:pt idx="352">
                  <c:v>556.56910333333337</c:v>
                </c:pt>
                <c:pt idx="353">
                  <c:v>556.56758999999818</c:v>
                </c:pt>
                <c:pt idx="354">
                  <c:v>556.56662999999764</c:v>
                </c:pt>
                <c:pt idx="355">
                  <c:v>556.57112333333339</c:v>
                </c:pt>
                <c:pt idx="356">
                  <c:v>556.58121999999946</c:v>
                </c:pt>
                <c:pt idx="357">
                  <c:v>556.59254666666868</c:v>
                </c:pt>
                <c:pt idx="358">
                  <c:v>556.59946333333323</c:v>
                </c:pt>
                <c:pt idx="359">
                  <c:v>556.60383666667042</c:v>
                </c:pt>
                <c:pt idx="360">
                  <c:v>556.60529333333329</c:v>
                </c:pt>
                <c:pt idx="361">
                  <c:v>556.60675333333324</c:v>
                </c:pt>
                <c:pt idx="362">
                  <c:v>556.60492666666892</c:v>
                </c:pt>
                <c:pt idx="363">
                  <c:v>556.60545333333334</c:v>
                </c:pt>
                <c:pt idx="364">
                  <c:v>556.60645999999997</c:v>
                </c:pt>
              </c:numCache>
            </c:numRef>
          </c:val>
          <c:smooth val="1"/>
        </c:ser>
        <c:marker val="1"/>
        <c:axId val="35519488"/>
        <c:axId val="47282048"/>
      </c:lineChart>
      <c:dateAx>
        <c:axId val="35519488"/>
        <c:scaling>
          <c:orientation val="minMax"/>
          <c:max val="40695"/>
        </c:scaling>
        <c:axPos val="b"/>
        <c:majorGridlines/>
        <c:numFmt formatCode="mmm\ d\,\ yyyy" sourceLinked="0"/>
        <c:tickLblPos val="nextTo"/>
        <c:txPr>
          <a:bodyPr rot="-2700000"/>
          <a:lstStyle/>
          <a:p>
            <a:pPr>
              <a:defRPr sz="1800"/>
            </a:pPr>
            <a:endParaRPr lang="en-US"/>
          </a:p>
        </c:txPr>
        <c:crossAx val="47282048"/>
        <c:crosses val="autoZero"/>
        <c:auto val="1"/>
        <c:lblOffset val="100"/>
        <c:baseTimeUnit val="days"/>
        <c:majorUnit val="1"/>
        <c:majorTimeUnit val="months"/>
      </c:dateAx>
      <c:valAx>
        <c:axId val="47282048"/>
        <c:scaling>
          <c:orientation val="minMax"/>
          <c:max val="557"/>
          <c:min val="549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2200"/>
                </a:pPr>
                <a:r>
                  <a:rPr lang="en-CA" sz="2200"/>
                  <a:t>Elevation - m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35519488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</c:chart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CA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1571021472251172"/>
          <c:y val="3.2701494921830422E-2"/>
          <c:w val="0.85382357842789536"/>
          <c:h val="0.65438502795846165"/>
        </c:manualLayout>
      </c:layout>
      <c:lineChart>
        <c:grouping val="standard"/>
        <c:ser>
          <c:idx val="0"/>
          <c:order val="0"/>
          <c:tx>
            <c:strRef>
              <c:f>Sheet1!$BP$2</c:f>
              <c:strCache>
                <c:ptCount val="1"/>
                <c:pt idx="0">
                  <c:v>Recorded</c:v>
                </c:pt>
              </c:strCache>
            </c:strRef>
          </c:tx>
          <c:spPr>
            <a:ln w="47625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Sheet1!$BO$3:$BO$367</c:f>
              <c:numCache>
                <c:formatCode>dd\-mmm\-yy</c:formatCode>
                <c:ptCount val="365"/>
                <c:pt idx="0">
                  <c:v>40422</c:v>
                </c:pt>
                <c:pt idx="1">
                  <c:v>40423</c:v>
                </c:pt>
                <c:pt idx="2">
                  <c:v>40424</c:v>
                </c:pt>
                <c:pt idx="3">
                  <c:v>40425</c:v>
                </c:pt>
                <c:pt idx="4">
                  <c:v>40426</c:v>
                </c:pt>
                <c:pt idx="5">
                  <c:v>40427</c:v>
                </c:pt>
                <c:pt idx="6">
                  <c:v>40428</c:v>
                </c:pt>
                <c:pt idx="7">
                  <c:v>40429</c:v>
                </c:pt>
                <c:pt idx="8">
                  <c:v>40430</c:v>
                </c:pt>
                <c:pt idx="9">
                  <c:v>40431</c:v>
                </c:pt>
                <c:pt idx="10">
                  <c:v>40432</c:v>
                </c:pt>
                <c:pt idx="11">
                  <c:v>40433</c:v>
                </c:pt>
                <c:pt idx="12">
                  <c:v>40434</c:v>
                </c:pt>
                <c:pt idx="13">
                  <c:v>40435</c:v>
                </c:pt>
                <c:pt idx="14">
                  <c:v>40436</c:v>
                </c:pt>
                <c:pt idx="15">
                  <c:v>40437</c:v>
                </c:pt>
                <c:pt idx="16">
                  <c:v>40438</c:v>
                </c:pt>
                <c:pt idx="17">
                  <c:v>40439</c:v>
                </c:pt>
                <c:pt idx="18">
                  <c:v>40440</c:v>
                </c:pt>
                <c:pt idx="19">
                  <c:v>40441</c:v>
                </c:pt>
                <c:pt idx="20">
                  <c:v>40442</c:v>
                </c:pt>
                <c:pt idx="21">
                  <c:v>40443</c:v>
                </c:pt>
                <c:pt idx="22">
                  <c:v>40444</c:v>
                </c:pt>
                <c:pt idx="23">
                  <c:v>40445</c:v>
                </c:pt>
                <c:pt idx="24">
                  <c:v>40446</c:v>
                </c:pt>
                <c:pt idx="25">
                  <c:v>40447</c:v>
                </c:pt>
                <c:pt idx="26">
                  <c:v>40448</c:v>
                </c:pt>
                <c:pt idx="27">
                  <c:v>40449</c:v>
                </c:pt>
                <c:pt idx="28">
                  <c:v>40450</c:v>
                </c:pt>
                <c:pt idx="29">
                  <c:v>40451</c:v>
                </c:pt>
                <c:pt idx="30">
                  <c:v>40452</c:v>
                </c:pt>
                <c:pt idx="31">
                  <c:v>40453</c:v>
                </c:pt>
                <c:pt idx="32">
                  <c:v>40454</c:v>
                </c:pt>
                <c:pt idx="33">
                  <c:v>40455</c:v>
                </c:pt>
                <c:pt idx="34">
                  <c:v>40456</c:v>
                </c:pt>
                <c:pt idx="35">
                  <c:v>40457</c:v>
                </c:pt>
                <c:pt idx="36">
                  <c:v>40458</c:v>
                </c:pt>
                <c:pt idx="37">
                  <c:v>40459</c:v>
                </c:pt>
                <c:pt idx="38">
                  <c:v>40460</c:v>
                </c:pt>
                <c:pt idx="39">
                  <c:v>40461</c:v>
                </c:pt>
                <c:pt idx="40">
                  <c:v>40462</c:v>
                </c:pt>
                <c:pt idx="41">
                  <c:v>40463</c:v>
                </c:pt>
                <c:pt idx="42">
                  <c:v>40464</c:v>
                </c:pt>
                <c:pt idx="43">
                  <c:v>40465</c:v>
                </c:pt>
                <c:pt idx="44">
                  <c:v>40466</c:v>
                </c:pt>
                <c:pt idx="45">
                  <c:v>40467</c:v>
                </c:pt>
                <c:pt idx="46">
                  <c:v>40468</c:v>
                </c:pt>
                <c:pt idx="47">
                  <c:v>40469</c:v>
                </c:pt>
                <c:pt idx="48">
                  <c:v>40470</c:v>
                </c:pt>
                <c:pt idx="49">
                  <c:v>40471</c:v>
                </c:pt>
                <c:pt idx="50">
                  <c:v>40472</c:v>
                </c:pt>
                <c:pt idx="51">
                  <c:v>40473</c:v>
                </c:pt>
                <c:pt idx="52">
                  <c:v>40474</c:v>
                </c:pt>
                <c:pt idx="53">
                  <c:v>40475</c:v>
                </c:pt>
                <c:pt idx="54">
                  <c:v>40476</c:v>
                </c:pt>
                <c:pt idx="55">
                  <c:v>40477</c:v>
                </c:pt>
                <c:pt idx="56">
                  <c:v>40478</c:v>
                </c:pt>
                <c:pt idx="57">
                  <c:v>40479</c:v>
                </c:pt>
                <c:pt idx="58">
                  <c:v>40480</c:v>
                </c:pt>
                <c:pt idx="59">
                  <c:v>40481</c:v>
                </c:pt>
                <c:pt idx="60">
                  <c:v>40482</c:v>
                </c:pt>
                <c:pt idx="61">
                  <c:v>40483</c:v>
                </c:pt>
                <c:pt idx="62">
                  <c:v>40484</c:v>
                </c:pt>
                <c:pt idx="63">
                  <c:v>40485</c:v>
                </c:pt>
                <c:pt idx="64">
                  <c:v>40486</c:v>
                </c:pt>
                <c:pt idx="65">
                  <c:v>40487</c:v>
                </c:pt>
                <c:pt idx="66">
                  <c:v>40488</c:v>
                </c:pt>
                <c:pt idx="67">
                  <c:v>40489</c:v>
                </c:pt>
                <c:pt idx="68">
                  <c:v>40490</c:v>
                </c:pt>
                <c:pt idx="69">
                  <c:v>40491</c:v>
                </c:pt>
                <c:pt idx="70">
                  <c:v>40492</c:v>
                </c:pt>
                <c:pt idx="71">
                  <c:v>40493</c:v>
                </c:pt>
                <c:pt idx="72">
                  <c:v>40494</c:v>
                </c:pt>
                <c:pt idx="73">
                  <c:v>40495</c:v>
                </c:pt>
                <c:pt idx="74">
                  <c:v>40496</c:v>
                </c:pt>
                <c:pt idx="75">
                  <c:v>40497</c:v>
                </c:pt>
                <c:pt idx="76">
                  <c:v>40498</c:v>
                </c:pt>
                <c:pt idx="77">
                  <c:v>40499</c:v>
                </c:pt>
                <c:pt idx="78">
                  <c:v>40500</c:v>
                </c:pt>
                <c:pt idx="79">
                  <c:v>40501</c:v>
                </c:pt>
                <c:pt idx="80">
                  <c:v>40502</c:v>
                </c:pt>
                <c:pt idx="81">
                  <c:v>40503</c:v>
                </c:pt>
                <c:pt idx="82">
                  <c:v>40504</c:v>
                </c:pt>
                <c:pt idx="83">
                  <c:v>40505</c:v>
                </c:pt>
                <c:pt idx="84">
                  <c:v>40506</c:v>
                </c:pt>
                <c:pt idx="85">
                  <c:v>40507</c:v>
                </c:pt>
                <c:pt idx="86">
                  <c:v>40508</c:v>
                </c:pt>
                <c:pt idx="87">
                  <c:v>40509</c:v>
                </c:pt>
                <c:pt idx="88">
                  <c:v>40510</c:v>
                </c:pt>
                <c:pt idx="89">
                  <c:v>40511</c:v>
                </c:pt>
                <c:pt idx="90">
                  <c:v>40512</c:v>
                </c:pt>
                <c:pt idx="91">
                  <c:v>40513</c:v>
                </c:pt>
                <c:pt idx="92">
                  <c:v>40514</c:v>
                </c:pt>
                <c:pt idx="93">
                  <c:v>40515</c:v>
                </c:pt>
                <c:pt idx="94">
                  <c:v>40516</c:v>
                </c:pt>
                <c:pt idx="95">
                  <c:v>40517</c:v>
                </c:pt>
                <c:pt idx="96">
                  <c:v>40518</c:v>
                </c:pt>
                <c:pt idx="97">
                  <c:v>40519</c:v>
                </c:pt>
                <c:pt idx="98">
                  <c:v>40520</c:v>
                </c:pt>
                <c:pt idx="99">
                  <c:v>40521</c:v>
                </c:pt>
                <c:pt idx="100">
                  <c:v>40522</c:v>
                </c:pt>
                <c:pt idx="101">
                  <c:v>40523</c:v>
                </c:pt>
                <c:pt idx="102">
                  <c:v>40524</c:v>
                </c:pt>
                <c:pt idx="103">
                  <c:v>40525</c:v>
                </c:pt>
                <c:pt idx="104">
                  <c:v>40526</c:v>
                </c:pt>
                <c:pt idx="105">
                  <c:v>40527</c:v>
                </c:pt>
                <c:pt idx="106">
                  <c:v>40528</c:v>
                </c:pt>
                <c:pt idx="107">
                  <c:v>40529</c:v>
                </c:pt>
                <c:pt idx="108">
                  <c:v>40530</c:v>
                </c:pt>
                <c:pt idx="109">
                  <c:v>40531</c:v>
                </c:pt>
                <c:pt idx="110">
                  <c:v>40532</c:v>
                </c:pt>
                <c:pt idx="111">
                  <c:v>40533</c:v>
                </c:pt>
                <c:pt idx="112">
                  <c:v>40534</c:v>
                </c:pt>
                <c:pt idx="113">
                  <c:v>40535</c:v>
                </c:pt>
                <c:pt idx="114">
                  <c:v>40536</c:v>
                </c:pt>
                <c:pt idx="115">
                  <c:v>40537</c:v>
                </c:pt>
                <c:pt idx="116">
                  <c:v>40538</c:v>
                </c:pt>
                <c:pt idx="117">
                  <c:v>40539</c:v>
                </c:pt>
                <c:pt idx="118">
                  <c:v>40540</c:v>
                </c:pt>
                <c:pt idx="119">
                  <c:v>40541</c:v>
                </c:pt>
                <c:pt idx="120">
                  <c:v>40542</c:v>
                </c:pt>
                <c:pt idx="121">
                  <c:v>40543</c:v>
                </c:pt>
                <c:pt idx="122">
                  <c:v>40544</c:v>
                </c:pt>
                <c:pt idx="123">
                  <c:v>40545</c:v>
                </c:pt>
                <c:pt idx="124">
                  <c:v>40546</c:v>
                </c:pt>
                <c:pt idx="125">
                  <c:v>40547</c:v>
                </c:pt>
                <c:pt idx="126">
                  <c:v>40548</c:v>
                </c:pt>
                <c:pt idx="127">
                  <c:v>40549</c:v>
                </c:pt>
                <c:pt idx="128">
                  <c:v>40550</c:v>
                </c:pt>
                <c:pt idx="129">
                  <c:v>40551</c:v>
                </c:pt>
                <c:pt idx="130">
                  <c:v>40552</c:v>
                </c:pt>
                <c:pt idx="131">
                  <c:v>40553</c:v>
                </c:pt>
                <c:pt idx="132">
                  <c:v>40554</c:v>
                </c:pt>
                <c:pt idx="133">
                  <c:v>40555</c:v>
                </c:pt>
                <c:pt idx="134">
                  <c:v>40556</c:v>
                </c:pt>
                <c:pt idx="135">
                  <c:v>40557</c:v>
                </c:pt>
                <c:pt idx="136">
                  <c:v>40558</c:v>
                </c:pt>
                <c:pt idx="137">
                  <c:v>40559</c:v>
                </c:pt>
                <c:pt idx="138">
                  <c:v>40560</c:v>
                </c:pt>
                <c:pt idx="139">
                  <c:v>40561</c:v>
                </c:pt>
                <c:pt idx="140">
                  <c:v>40562</c:v>
                </c:pt>
                <c:pt idx="141">
                  <c:v>40563</c:v>
                </c:pt>
                <c:pt idx="142">
                  <c:v>40564</c:v>
                </c:pt>
                <c:pt idx="143">
                  <c:v>40565</c:v>
                </c:pt>
                <c:pt idx="144">
                  <c:v>40566</c:v>
                </c:pt>
                <c:pt idx="145">
                  <c:v>40567</c:v>
                </c:pt>
                <c:pt idx="146">
                  <c:v>40568</c:v>
                </c:pt>
                <c:pt idx="147">
                  <c:v>40569</c:v>
                </c:pt>
                <c:pt idx="148">
                  <c:v>40570</c:v>
                </c:pt>
                <c:pt idx="149">
                  <c:v>40571</c:v>
                </c:pt>
                <c:pt idx="150">
                  <c:v>40572</c:v>
                </c:pt>
                <c:pt idx="151">
                  <c:v>40573</c:v>
                </c:pt>
                <c:pt idx="152">
                  <c:v>40574</c:v>
                </c:pt>
                <c:pt idx="153">
                  <c:v>40575</c:v>
                </c:pt>
                <c:pt idx="154">
                  <c:v>40576</c:v>
                </c:pt>
                <c:pt idx="155">
                  <c:v>40577</c:v>
                </c:pt>
                <c:pt idx="156">
                  <c:v>40578</c:v>
                </c:pt>
                <c:pt idx="157">
                  <c:v>40579</c:v>
                </c:pt>
                <c:pt idx="158">
                  <c:v>40580</c:v>
                </c:pt>
                <c:pt idx="159">
                  <c:v>40581</c:v>
                </c:pt>
                <c:pt idx="160">
                  <c:v>40582</c:v>
                </c:pt>
                <c:pt idx="161">
                  <c:v>40583</c:v>
                </c:pt>
                <c:pt idx="162">
                  <c:v>40584</c:v>
                </c:pt>
                <c:pt idx="163">
                  <c:v>40585</c:v>
                </c:pt>
                <c:pt idx="164">
                  <c:v>40586</c:v>
                </c:pt>
                <c:pt idx="165">
                  <c:v>40587</c:v>
                </c:pt>
                <c:pt idx="166">
                  <c:v>40588</c:v>
                </c:pt>
                <c:pt idx="167">
                  <c:v>40589</c:v>
                </c:pt>
                <c:pt idx="168">
                  <c:v>40590</c:v>
                </c:pt>
                <c:pt idx="169">
                  <c:v>40591</c:v>
                </c:pt>
                <c:pt idx="170">
                  <c:v>40592</c:v>
                </c:pt>
                <c:pt idx="171">
                  <c:v>40593</c:v>
                </c:pt>
                <c:pt idx="172">
                  <c:v>40594</c:v>
                </c:pt>
                <c:pt idx="173">
                  <c:v>40595</c:v>
                </c:pt>
                <c:pt idx="174">
                  <c:v>40596</c:v>
                </c:pt>
                <c:pt idx="175">
                  <c:v>40597</c:v>
                </c:pt>
                <c:pt idx="176">
                  <c:v>40598</c:v>
                </c:pt>
                <c:pt idx="177">
                  <c:v>40599</c:v>
                </c:pt>
                <c:pt idx="178">
                  <c:v>40600</c:v>
                </c:pt>
                <c:pt idx="179">
                  <c:v>40601</c:v>
                </c:pt>
                <c:pt idx="180">
                  <c:v>40602</c:v>
                </c:pt>
                <c:pt idx="181">
                  <c:v>40603</c:v>
                </c:pt>
                <c:pt idx="182">
                  <c:v>40604</c:v>
                </c:pt>
                <c:pt idx="183">
                  <c:v>40605</c:v>
                </c:pt>
                <c:pt idx="184">
                  <c:v>40606</c:v>
                </c:pt>
                <c:pt idx="185">
                  <c:v>40607</c:v>
                </c:pt>
                <c:pt idx="186">
                  <c:v>40608</c:v>
                </c:pt>
                <c:pt idx="187">
                  <c:v>40609</c:v>
                </c:pt>
                <c:pt idx="188">
                  <c:v>40610</c:v>
                </c:pt>
                <c:pt idx="189">
                  <c:v>40611</c:v>
                </c:pt>
                <c:pt idx="190">
                  <c:v>40612</c:v>
                </c:pt>
                <c:pt idx="191">
                  <c:v>40613</c:v>
                </c:pt>
                <c:pt idx="192">
                  <c:v>40614</c:v>
                </c:pt>
                <c:pt idx="193">
                  <c:v>40615</c:v>
                </c:pt>
                <c:pt idx="194">
                  <c:v>40616</c:v>
                </c:pt>
                <c:pt idx="195">
                  <c:v>40617</c:v>
                </c:pt>
                <c:pt idx="196">
                  <c:v>40618</c:v>
                </c:pt>
                <c:pt idx="197">
                  <c:v>40619</c:v>
                </c:pt>
                <c:pt idx="198">
                  <c:v>40620</c:v>
                </c:pt>
                <c:pt idx="199">
                  <c:v>40621</c:v>
                </c:pt>
                <c:pt idx="200">
                  <c:v>40622</c:v>
                </c:pt>
                <c:pt idx="201">
                  <c:v>40623</c:v>
                </c:pt>
                <c:pt idx="202">
                  <c:v>40624</c:v>
                </c:pt>
                <c:pt idx="203">
                  <c:v>40625</c:v>
                </c:pt>
                <c:pt idx="204">
                  <c:v>40626</c:v>
                </c:pt>
                <c:pt idx="205">
                  <c:v>40627</c:v>
                </c:pt>
                <c:pt idx="206">
                  <c:v>40628</c:v>
                </c:pt>
                <c:pt idx="207">
                  <c:v>40629</c:v>
                </c:pt>
                <c:pt idx="208">
                  <c:v>40630</c:v>
                </c:pt>
                <c:pt idx="209">
                  <c:v>40631</c:v>
                </c:pt>
                <c:pt idx="210">
                  <c:v>40632</c:v>
                </c:pt>
                <c:pt idx="211">
                  <c:v>40633</c:v>
                </c:pt>
                <c:pt idx="212">
                  <c:v>40634</c:v>
                </c:pt>
                <c:pt idx="213">
                  <c:v>40635</c:v>
                </c:pt>
                <c:pt idx="214">
                  <c:v>40636</c:v>
                </c:pt>
                <c:pt idx="215">
                  <c:v>40637</c:v>
                </c:pt>
                <c:pt idx="216">
                  <c:v>40638</c:v>
                </c:pt>
                <c:pt idx="217">
                  <c:v>40639</c:v>
                </c:pt>
                <c:pt idx="218">
                  <c:v>40640</c:v>
                </c:pt>
                <c:pt idx="219">
                  <c:v>40641</c:v>
                </c:pt>
                <c:pt idx="220">
                  <c:v>40642</c:v>
                </c:pt>
                <c:pt idx="221">
                  <c:v>40643</c:v>
                </c:pt>
                <c:pt idx="222">
                  <c:v>40644</c:v>
                </c:pt>
                <c:pt idx="223">
                  <c:v>40645</c:v>
                </c:pt>
                <c:pt idx="224">
                  <c:v>40646</c:v>
                </c:pt>
                <c:pt idx="225">
                  <c:v>40647</c:v>
                </c:pt>
                <c:pt idx="226">
                  <c:v>40648</c:v>
                </c:pt>
                <c:pt idx="227">
                  <c:v>40649</c:v>
                </c:pt>
                <c:pt idx="228">
                  <c:v>40650</c:v>
                </c:pt>
                <c:pt idx="229">
                  <c:v>40651</c:v>
                </c:pt>
                <c:pt idx="230">
                  <c:v>40652</c:v>
                </c:pt>
                <c:pt idx="231">
                  <c:v>40653</c:v>
                </c:pt>
                <c:pt idx="232">
                  <c:v>40654</c:v>
                </c:pt>
                <c:pt idx="233">
                  <c:v>40655</c:v>
                </c:pt>
                <c:pt idx="234">
                  <c:v>40656</c:v>
                </c:pt>
                <c:pt idx="235">
                  <c:v>40657</c:v>
                </c:pt>
                <c:pt idx="236">
                  <c:v>40658</c:v>
                </c:pt>
                <c:pt idx="237">
                  <c:v>40659</c:v>
                </c:pt>
                <c:pt idx="238">
                  <c:v>40660</c:v>
                </c:pt>
                <c:pt idx="239">
                  <c:v>40661</c:v>
                </c:pt>
                <c:pt idx="240">
                  <c:v>40662</c:v>
                </c:pt>
                <c:pt idx="241">
                  <c:v>40663</c:v>
                </c:pt>
                <c:pt idx="242">
                  <c:v>40664</c:v>
                </c:pt>
                <c:pt idx="243">
                  <c:v>40665</c:v>
                </c:pt>
                <c:pt idx="244">
                  <c:v>40666</c:v>
                </c:pt>
                <c:pt idx="245">
                  <c:v>40667</c:v>
                </c:pt>
                <c:pt idx="246">
                  <c:v>40668</c:v>
                </c:pt>
                <c:pt idx="247">
                  <c:v>40669</c:v>
                </c:pt>
                <c:pt idx="248">
                  <c:v>40670</c:v>
                </c:pt>
                <c:pt idx="249">
                  <c:v>40671</c:v>
                </c:pt>
                <c:pt idx="250">
                  <c:v>40672</c:v>
                </c:pt>
                <c:pt idx="251">
                  <c:v>40673</c:v>
                </c:pt>
                <c:pt idx="252">
                  <c:v>40674</c:v>
                </c:pt>
                <c:pt idx="253">
                  <c:v>40675</c:v>
                </c:pt>
                <c:pt idx="254">
                  <c:v>40676</c:v>
                </c:pt>
                <c:pt idx="255">
                  <c:v>40677</c:v>
                </c:pt>
                <c:pt idx="256">
                  <c:v>40678</c:v>
                </c:pt>
                <c:pt idx="257">
                  <c:v>40679</c:v>
                </c:pt>
                <c:pt idx="258">
                  <c:v>40680</c:v>
                </c:pt>
                <c:pt idx="259">
                  <c:v>40681</c:v>
                </c:pt>
                <c:pt idx="260">
                  <c:v>40682</c:v>
                </c:pt>
                <c:pt idx="261">
                  <c:v>40683</c:v>
                </c:pt>
                <c:pt idx="262">
                  <c:v>40684</c:v>
                </c:pt>
                <c:pt idx="263">
                  <c:v>40685</c:v>
                </c:pt>
                <c:pt idx="264">
                  <c:v>40686</c:v>
                </c:pt>
                <c:pt idx="265">
                  <c:v>40687</c:v>
                </c:pt>
                <c:pt idx="266">
                  <c:v>40688</c:v>
                </c:pt>
                <c:pt idx="267">
                  <c:v>40689</c:v>
                </c:pt>
                <c:pt idx="268">
                  <c:v>40690</c:v>
                </c:pt>
                <c:pt idx="269">
                  <c:v>40691</c:v>
                </c:pt>
                <c:pt idx="270">
                  <c:v>40692</c:v>
                </c:pt>
                <c:pt idx="271">
                  <c:v>40693</c:v>
                </c:pt>
                <c:pt idx="272">
                  <c:v>40694</c:v>
                </c:pt>
                <c:pt idx="273">
                  <c:v>40695</c:v>
                </c:pt>
                <c:pt idx="274">
                  <c:v>40696</c:v>
                </c:pt>
                <c:pt idx="275">
                  <c:v>40697</c:v>
                </c:pt>
                <c:pt idx="276">
                  <c:v>40698</c:v>
                </c:pt>
                <c:pt idx="277">
                  <c:v>40699</c:v>
                </c:pt>
                <c:pt idx="278">
                  <c:v>40700</c:v>
                </c:pt>
                <c:pt idx="279">
                  <c:v>40701</c:v>
                </c:pt>
                <c:pt idx="280">
                  <c:v>40702</c:v>
                </c:pt>
                <c:pt idx="281">
                  <c:v>40703</c:v>
                </c:pt>
                <c:pt idx="282">
                  <c:v>40704</c:v>
                </c:pt>
                <c:pt idx="283">
                  <c:v>40705</c:v>
                </c:pt>
                <c:pt idx="284">
                  <c:v>40706</c:v>
                </c:pt>
                <c:pt idx="285">
                  <c:v>40707</c:v>
                </c:pt>
                <c:pt idx="286">
                  <c:v>40708</c:v>
                </c:pt>
                <c:pt idx="287">
                  <c:v>40709</c:v>
                </c:pt>
                <c:pt idx="288">
                  <c:v>40710</c:v>
                </c:pt>
                <c:pt idx="289">
                  <c:v>40711</c:v>
                </c:pt>
                <c:pt idx="290">
                  <c:v>40712</c:v>
                </c:pt>
                <c:pt idx="291">
                  <c:v>40713</c:v>
                </c:pt>
                <c:pt idx="292">
                  <c:v>40714</c:v>
                </c:pt>
                <c:pt idx="293">
                  <c:v>40715</c:v>
                </c:pt>
                <c:pt idx="294">
                  <c:v>40716</c:v>
                </c:pt>
                <c:pt idx="295">
                  <c:v>40717</c:v>
                </c:pt>
                <c:pt idx="296">
                  <c:v>40718</c:v>
                </c:pt>
                <c:pt idx="297">
                  <c:v>40719</c:v>
                </c:pt>
                <c:pt idx="298">
                  <c:v>40720</c:v>
                </c:pt>
                <c:pt idx="299">
                  <c:v>40721</c:v>
                </c:pt>
                <c:pt idx="300">
                  <c:v>40722</c:v>
                </c:pt>
                <c:pt idx="301">
                  <c:v>40723</c:v>
                </c:pt>
                <c:pt idx="302">
                  <c:v>40724</c:v>
                </c:pt>
                <c:pt idx="303">
                  <c:v>40725</c:v>
                </c:pt>
                <c:pt idx="304">
                  <c:v>40726</c:v>
                </c:pt>
                <c:pt idx="305">
                  <c:v>40727</c:v>
                </c:pt>
                <c:pt idx="306">
                  <c:v>40728</c:v>
                </c:pt>
                <c:pt idx="307">
                  <c:v>40729</c:v>
                </c:pt>
                <c:pt idx="308">
                  <c:v>40730</c:v>
                </c:pt>
                <c:pt idx="309">
                  <c:v>40731</c:v>
                </c:pt>
                <c:pt idx="310">
                  <c:v>40732</c:v>
                </c:pt>
                <c:pt idx="311">
                  <c:v>40733</c:v>
                </c:pt>
                <c:pt idx="312">
                  <c:v>40734</c:v>
                </c:pt>
                <c:pt idx="313">
                  <c:v>40735</c:v>
                </c:pt>
                <c:pt idx="314">
                  <c:v>40736</c:v>
                </c:pt>
                <c:pt idx="315">
                  <c:v>40737</c:v>
                </c:pt>
                <c:pt idx="316">
                  <c:v>40738</c:v>
                </c:pt>
                <c:pt idx="317">
                  <c:v>40739</c:v>
                </c:pt>
                <c:pt idx="318">
                  <c:v>40740</c:v>
                </c:pt>
                <c:pt idx="319">
                  <c:v>40741</c:v>
                </c:pt>
                <c:pt idx="320">
                  <c:v>40742</c:v>
                </c:pt>
                <c:pt idx="321">
                  <c:v>40743</c:v>
                </c:pt>
                <c:pt idx="322">
                  <c:v>40744</c:v>
                </c:pt>
                <c:pt idx="323">
                  <c:v>40745</c:v>
                </c:pt>
                <c:pt idx="324">
                  <c:v>40746</c:v>
                </c:pt>
                <c:pt idx="325">
                  <c:v>40747</c:v>
                </c:pt>
                <c:pt idx="326">
                  <c:v>40748</c:v>
                </c:pt>
                <c:pt idx="327">
                  <c:v>40749</c:v>
                </c:pt>
                <c:pt idx="328">
                  <c:v>40750</c:v>
                </c:pt>
                <c:pt idx="329">
                  <c:v>40751</c:v>
                </c:pt>
                <c:pt idx="330">
                  <c:v>40752</c:v>
                </c:pt>
                <c:pt idx="331">
                  <c:v>40753</c:v>
                </c:pt>
                <c:pt idx="332">
                  <c:v>40754</c:v>
                </c:pt>
                <c:pt idx="333">
                  <c:v>40755</c:v>
                </c:pt>
                <c:pt idx="334">
                  <c:v>40756</c:v>
                </c:pt>
                <c:pt idx="335">
                  <c:v>40757</c:v>
                </c:pt>
                <c:pt idx="336">
                  <c:v>40758</c:v>
                </c:pt>
                <c:pt idx="337">
                  <c:v>40759</c:v>
                </c:pt>
                <c:pt idx="338">
                  <c:v>40760</c:v>
                </c:pt>
                <c:pt idx="339">
                  <c:v>40761</c:v>
                </c:pt>
                <c:pt idx="340">
                  <c:v>40762</c:v>
                </c:pt>
                <c:pt idx="341">
                  <c:v>40763</c:v>
                </c:pt>
                <c:pt idx="342">
                  <c:v>40764</c:v>
                </c:pt>
                <c:pt idx="343">
                  <c:v>40765</c:v>
                </c:pt>
                <c:pt idx="344">
                  <c:v>40766</c:v>
                </c:pt>
                <c:pt idx="345">
                  <c:v>40767</c:v>
                </c:pt>
                <c:pt idx="346">
                  <c:v>40768</c:v>
                </c:pt>
                <c:pt idx="347">
                  <c:v>40769</c:v>
                </c:pt>
                <c:pt idx="348">
                  <c:v>40770</c:v>
                </c:pt>
                <c:pt idx="349">
                  <c:v>40771</c:v>
                </c:pt>
                <c:pt idx="350">
                  <c:v>40772</c:v>
                </c:pt>
                <c:pt idx="351">
                  <c:v>40773</c:v>
                </c:pt>
                <c:pt idx="352">
                  <c:v>40774</c:v>
                </c:pt>
                <c:pt idx="353">
                  <c:v>40775</c:v>
                </c:pt>
                <c:pt idx="354">
                  <c:v>40776</c:v>
                </c:pt>
                <c:pt idx="355">
                  <c:v>40777</c:v>
                </c:pt>
                <c:pt idx="356">
                  <c:v>40778</c:v>
                </c:pt>
                <c:pt idx="357">
                  <c:v>40779</c:v>
                </c:pt>
                <c:pt idx="358">
                  <c:v>40780</c:v>
                </c:pt>
                <c:pt idx="359">
                  <c:v>40781</c:v>
                </c:pt>
                <c:pt idx="360">
                  <c:v>40782</c:v>
                </c:pt>
                <c:pt idx="361">
                  <c:v>40783</c:v>
                </c:pt>
                <c:pt idx="362">
                  <c:v>40784</c:v>
                </c:pt>
                <c:pt idx="363">
                  <c:v>40785</c:v>
                </c:pt>
                <c:pt idx="364">
                  <c:v>40786</c:v>
                </c:pt>
              </c:numCache>
            </c:numRef>
          </c:cat>
          <c:val>
            <c:numRef>
              <c:f>Sheet1!$BP$3:$BP$367</c:f>
              <c:numCache>
                <c:formatCode>General</c:formatCode>
                <c:ptCount val="365"/>
                <c:pt idx="0">
                  <c:v>556.63300000000004</c:v>
                </c:pt>
                <c:pt idx="1">
                  <c:v>556.60900000000004</c:v>
                </c:pt>
                <c:pt idx="2">
                  <c:v>556.58299999999997</c:v>
                </c:pt>
                <c:pt idx="3">
                  <c:v>556.58000000000004</c:v>
                </c:pt>
                <c:pt idx="4">
                  <c:v>556.58600000000001</c:v>
                </c:pt>
                <c:pt idx="5">
                  <c:v>556.62599999999998</c:v>
                </c:pt>
                <c:pt idx="6">
                  <c:v>556.59900000000005</c:v>
                </c:pt>
                <c:pt idx="7">
                  <c:v>556.57799999999997</c:v>
                </c:pt>
                <c:pt idx="8">
                  <c:v>556.59400000000005</c:v>
                </c:pt>
                <c:pt idx="9">
                  <c:v>556.63300000000004</c:v>
                </c:pt>
                <c:pt idx="10">
                  <c:v>556.63699999999949</c:v>
                </c:pt>
                <c:pt idx="11">
                  <c:v>556.64</c:v>
                </c:pt>
                <c:pt idx="12">
                  <c:v>556.62699999999938</c:v>
                </c:pt>
                <c:pt idx="13">
                  <c:v>556.64599999999996</c:v>
                </c:pt>
                <c:pt idx="14">
                  <c:v>556.66899999999998</c:v>
                </c:pt>
                <c:pt idx="15">
                  <c:v>556.68499999999995</c:v>
                </c:pt>
                <c:pt idx="16">
                  <c:v>556.69900000000052</c:v>
                </c:pt>
                <c:pt idx="17">
                  <c:v>556.70500000000004</c:v>
                </c:pt>
                <c:pt idx="18">
                  <c:v>556.70299999999997</c:v>
                </c:pt>
                <c:pt idx="19">
                  <c:v>556.73099999999999</c:v>
                </c:pt>
                <c:pt idx="20">
                  <c:v>556.71900000000005</c:v>
                </c:pt>
                <c:pt idx="21">
                  <c:v>556.71500000000003</c:v>
                </c:pt>
                <c:pt idx="22">
                  <c:v>556.71400000000051</c:v>
                </c:pt>
                <c:pt idx="23">
                  <c:v>556.72900000000004</c:v>
                </c:pt>
                <c:pt idx="24">
                  <c:v>556.73400000000004</c:v>
                </c:pt>
                <c:pt idx="25">
                  <c:v>556.73599999999999</c:v>
                </c:pt>
                <c:pt idx="26">
                  <c:v>556.73900000000003</c:v>
                </c:pt>
                <c:pt idx="27">
                  <c:v>556.74400000000003</c:v>
                </c:pt>
                <c:pt idx="28">
                  <c:v>556.74199999999996</c:v>
                </c:pt>
                <c:pt idx="29">
                  <c:v>556.726</c:v>
                </c:pt>
                <c:pt idx="30">
                  <c:v>556.71799999999996</c:v>
                </c:pt>
                <c:pt idx="31">
                  <c:v>556.71799999999996</c:v>
                </c:pt>
                <c:pt idx="32">
                  <c:v>556.71100000000001</c:v>
                </c:pt>
                <c:pt idx="33">
                  <c:v>556.70399999999995</c:v>
                </c:pt>
                <c:pt idx="34">
                  <c:v>556.70500000000004</c:v>
                </c:pt>
                <c:pt idx="35">
                  <c:v>556.697</c:v>
                </c:pt>
                <c:pt idx="36">
                  <c:v>556.69200000000001</c:v>
                </c:pt>
                <c:pt idx="37">
                  <c:v>556.70399999999995</c:v>
                </c:pt>
                <c:pt idx="38">
                  <c:v>556.71100000000001</c:v>
                </c:pt>
                <c:pt idx="39">
                  <c:v>556.73099999999999</c:v>
                </c:pt>
                <c:pt idx="40">
                  <c:v>556.73900000000003</c:v>
                </c:pt>
                <c:pt idx="41">
                  <c:v>556.74300000000005</c:v>
                </c:pt>
                <c:pt idx="42">
                  <c:v>556.74400000000003</c:v>
                </c:pt>
                <c:pt idx="43">
                  <c:v>556.74900000000002</c:v>
                </c:pt>
                <c:pt idx="44">
                  <c:v>556.77500000000055</c:v>
                </c:pt>
                <c:pt idx="45">
                  <c:v>556.75099999999998</c:v>
                </c:pt>
                <c:pt idx="46">
                  <c:v>556.73699999999997</c:v>
                </c:pt>
                <c:pt idx="47">
                  <c:v>556.73199999999997</c:v>
                </c:pt>
                <c:pt idx="48">
                  <c:v>556.72900000000004</c:v>
                </c:pt>
                <c:pt idx="49">
                  <c:v>556.70699999999999</c:v>
                </c:pt>
                <c:pt idx="50">
                  <c:v>556.697</c:v>
                </c:pt>
                <c:pt idx="51">
                  <c:v>556.67600000000004</c:v>
                </c:pt>
                <c:pt idx="52">
                  <c:v>556.68400000000054</c:v>
                </c:pt>
                <c:pt idx="53">
                  <c:v>556.66599999999949</c:v>
                </c:pt>
                <c:pt idx="54">
                  <c:v>556.68299999999999</c:v>
                </c:pt>
                <c:pt idx="55">
                  <c:v>556.654</c:v>
                </c:pt>
                <c:pt idx="56">
                  <c:v>556.64599999999996</c:v>
                </c:pt>
                <c:pt idx="57">
                  <c:v>556.62300000000005</c:v>
                </c:pt>
                <c:pt idx="58">
                  <c:v>556.60599999999999</c:v>
                </c:pt>
                <c:pt idx="59">
                  <c:v>556.60900000000004</c:v>
                </c:pt>
                <c:pt idx="60">
                  <c:v>556.62</c:v>
                </c:pt>
                <c:pt idx="61">
                  <c:v>556.62400000000002</c:v>
                </c:pt>
                <c:pt idx="62">
                  <c:v>556.59799999999996</c:v>
                </c:pt>
                <c:pt idx="63">
                  <c:v>556.59400000000005</c:v>
                </c:pt>
                <c:pt idx="64">
                  <c:v>556.59100000000001</c:v>
                </c:pt>
                <c:pt idx="65">
                  <c:v>556.60500000000002</c:v>
                </c:pt>
                <c:pt idx="66">
                  <c:v>556.59900000000005</c:v>
                </c:pt>
                <c:pt idx="67">
                  <c:v>556.61099999999999</c:v>
                </c:pt>
                <c:pt idx="68">
                  <c:v>556.61400000000003</c:v>
                </c:pt>
                <c:pt idx="69">
                  <c:v>556.6</c:v>
                </c:pt>
                <c:pt idx="70">
                  <c:v>556.57500000000005</c:v>
                </c:pt>
                <c:pt idx="71">
                  <c:v>556.56899999999996</c:v>
                </c:pt>
                <c:pt idx="72">
                  <c:v>556.54099999999949</c:v>
                </c:pt>
                <c:pt idx="73">
                  <c:v>556.53199999999947</c:v>
                </c:pt>
                <c:pt idx="74">
                  <c:v>556.51099999999997</c:v>
                </c:pt>
                <c:pt idx="75">
                  <c:v>556.49599999999998</c:v>
                </c:pt>
                <c:pt idx="76">
                  <c:v>556.44699999999852</c:v>
                </c:pt>
                <c:pt idx="77">
                  <c:v>556.42699999999877</c:v>
                </c:pt>
                <c:pt idx="78">
                  <c:v>556.38499999999999</c:v>
                </c:pt>
                <c:pt idx="79">
                  <c:v>556.38699999999949</c:v>
                </c:pt>
                <c:pt idx="80">
                  <c:v>556.34399999999948</c:v>
                </c:pt>
                <c:pt idx="81">
                  <c:v>556.30899999999997</c:v>
                </c:pt>
                <c:pt idx="82">
                  <c:v>556.27000000000055</c:v>
                </c:pt>
                <c:pt idx="83">
                  <c:v>556.23099999999999</c:v>
                </c:pt>
                <c:pt idx="84">
                  <c:v>556.20299999999997</c:v>
                </c:pt>
                <c:pt idx="85">
                  <c:v>556.17700000000002</c:v>
                </c:pt>
                <c:pt idx="86">
                  <c:v>556.13199999999949</c:v>
                </c:pt>
                <c:pt idx="87">
                  <c:v>556.09</c:v>
                </c:pt>
                <c:pt idx="88">
                  <c:v>556.03099999999949</c:v>
                </c:pt>
                <c:pt idx="89">
                  <c:v>556.00199999999938</c:v>
                </c:pt>
                <c:pt idx="90">
                  <c:v>555.9619999999984</c:v>
                </c:pt>
                <c:pt idx="91">
                  <c:v>555.92499999999939</c:v>
                </c:pt>
                <c:pt idx="92">
                  <c:v>555.89599999999996</c:v>
                </c:pt>
                <c:pt idx="93">
                  <c:v>555.86599999999839</c:v>
                </c:pt>
                <c:pt idx="94">
                  <c:v>555.84199999999839</c:v>
                </c:pt>
                <c:pt idx="95">
                  <c:v>555.81199999999876</c:v>
                </c:pt>
                <c:pt idx="96">
                  <c:v>555.77000000000055</c:v>
                </c:pt>
                <c:pt idx="97">
                  <c:v>555.74199999999996</c:v>
                </c:pt>
                <c:pt idx="98">
                  <c:v>555.72699999999998</c:v>
                </c:pt>
                <c:pt idx="99">
                  <c:v>555.69500000000005</c:v>
                </c:pt>
                <c:pt idx="100">
                  <c:v>555.66800000000001</c:v>
                </c:pt>
                <c:pt idx="101">
                  <c:v>555.654</c:v>
                </c:pt>
                <c:pt idx="102">
                  <c:v>555.64300000000003</c:v>
                </c:pt>
                <c:pt idx="103">
                  <c:v>555.60900000000004</c:v>
                </c:pt>
                <c:pt idx="104">
                  <c:v>555.59100000000001</c:v>
                </c:pt>
                <c:pt idx="105">
                  <c:v>555.56799999999839</c:v>
                </c:pt>
                <c:pt idx="106">
                  <c:v>555.52800000000002</c:v>
                </c:pt>
                <c:pt idx="107">
                  <c:v>555.51099999999997</c:v>
                </c:pt>
                <c:pt idx="108">
                  <c:v>555.495</c:v>
                </c:pt>
                <c:pt idx="109">
                  <c:v>555.47199999999998</c:v>
                </c:pt>
                <c:pt idx="110">
                  <c:v>555.43999999999949</c:v>
                </c:pt>
                <c:pt idx="111">
                  <c:v>555.41099999999949</c:v>
                </c:pt>
                <c:pt idx="112">
                  <c:v>555.38499999999999</c:v>
                </c:pt>
                <c:pt idx="113">
                  <c:v>555.35999999999876</c:v>
                </c:pt>
                <c:pt idx="114">
                  <c:v>555.33399999999949</c:v>
                </c:pt>
                <c:pt idx="115">
                  <c:v>555.30499999999938</c:v>
                </c:pt>
                <c:pt idx="116">
                  <c:v>555.28099999999995</c:v>
                </c:pt>
                <c:pt idx="117">
                  <c:v>555.25900000000001</c:v>
                </c:pt>
                <c:pt idx="118">
                  <c:v>555.22799999999938</c:v>
                </c:pt>
                <c:pt idx="119">
                  <c:v>555.19900000000052</c:v>
                </c:pt>
                <c:pt idx="120">
                  <c:v>555.16800000000001</c:v>
                </c:pt>
                <c:pt idx="121">
                  <c:v>555.13800000000003</c:v>
                </c:pt>
                <c:pt idx="122">
                  <c:v>555.11099999999999</c:v>
                </c:pt>
                <c:pt idx="123">
                  <c:v>555.07600000000002</c:v>
                </c:pt>
                <c:pt idx="124">
                  <c:v>555.05399999999997</c:v>
                </c:pt>
                <c:pt idx="125">
                  <c:v>555.02599999999939</c:v>
                </c:pt>
                <c:pt idx="126">
                  <c:v>554.995</c:v>
                </c:pt>
                <c:pt idx="127">
                  <c:v>554.96699999999839</c:v>
                </c:pt>
                <c:pt idx="128">
                  <c:v>554.93599999999947</c:v>
                </c:pt>
                <c:pt idx="129">
                  <c:v>554.91999999999996</c:v>
                </c:pt>
                <c:pt idx="130">
                  <c:v>554.92699999999877</c:v>
                </c:pt>
                <c:pt idx="131">
                  <c:v>554.92699999999877</c:v>
                </c:pt>
                <c:pt idx="132">
                  <c:v>554.92199999999946</c:v>
                </c:pt>
                <c:pt idx="133">
                  <c:v>554.90899999999999</c:v>
                </c:pt>
                <c:pt idx="134">
                  <c:v>554.91099999999949</c:v>
                </c:pt>
                <c:pt idx="135">
                  <c:v>554.90899999999999</c:v>
                </c:pt>
                <c:pt idx="136">
                  <c:v>554.904</c:v>
                </c:pt>
                <c:pt idx="137">
                  <c:v>554.89300000000003</c:v>
                </c:pt>
                <c:pt idx="138">
                  <c:v>554.89199999999948</c:v>
                </c:pt>
                <c:pt idx="139">
                  <c:v>554.89300000000003</c:v>
                </c:pt>
                <c:pt idx="140">
                  <c:v>554.88300000000004</c:v>
                </c:pt>
                <c:pt idx="141">
                  <c:v>554.86599999999839</c:v>
                </c:pt>
                <c:pt idx="142">
                  <c:v>554.85299999999779</c:v>
                </c:pt>
                <c:pt idx="143">
                  <c:v>554.84899999999948</c:v>
                </c:pt>
                <c:pt idx="144">
                  <c:v>554.84599999999853</c:v>
                </c:pt>
                <c:pt idx="145">
                  <c:v>554.83199999999852</c:v>
                </c:pt>
                <c:pt idx="146">
                  <c:v>554.82999999999947</c:v>
                </c:pt>
                <c:pt idx="147">
                  <c:v>554.82199999999852</c:v>
                </c:pt>
                <c:pt idx="148">
                  <c:v>554.81899999999996</c:v>
                </c:pt>
                <c:pt idx="149">
                  <c:v>554.803</c:v>
                </c:pt>
                <c:pt idx="150">
                  <c:v>554.79100000000005</c:v>
                </c:pt>
                <c:pt idx="151">
                  <c:v>554.77900000000125</c:v>
                </c:pt>
                <c:pt idx="152">
                  <c:v>554.77500000000055</c:v>
                </c:pt>
                <c:pt idx="153">
                  <c:v>554.76400000000001</c:v>
                </c:pt>
                <c:pt idx="154">
                  <c:v>554.75599999999997</c:v>
                </c:pt>
                <c:pt idx="155">
                  <c:v>554.73800000000051</c:v>
                </c:pt>
                <c:pt idx="156">
                  <c:v>554.72</c:v>
                </c:pt>
                <c:pt idx="157">
                  <c:v>554.69200000000001</c:v>
                </c:pt>
                <c:pt idx="158">
                  <c:v>554.66499999999996</c:v>
                </c:pt>
                <c:pt idx="159">
                  <c:v>554.64</c:v>
                </c:pt>
                <c:pt idx="160">
                  <c:v>554.62300000000005</c:v>
                </c:pt>
                <c:pt idx="161">
                  <c:v>554.58199999999999</c:v>
                </c:pt>
                <c:pt idx="162">
                  <c:v>554.54899999999998</c:v>
                </c:pt>
                <c:pt idx="163">
                  <c:v>554.51300000000003</c:v>
                </c:pt>
                <c:pt idx="164">
                  <c:v>554.48500000000001</c:v>
                </c:pt>
                <c:pt idx="165">
                  <c:v>554.45599999999877</c:v>
                </c:pt>
                <c:pt idx="166">
                  <c:v>554.41699999999946</c:v>
                </c:pt>
                <c:pt idx="167">
                  <c:v>554.38900000000001</c:v>
                </c:pt>
                <c:pt idx="168">
                  <c:v>554.34199999999839</c:v>
                </c:pt>
                <c:pt idx="169">
                  <c:v>554.32399999999996</c:v>
                </c:pt>
                <c:pt idx="170">
                  <c:v>554.28900000000124</c:v>
                </c:pt>
                <c:pt idx="171">
                  <c:v>554.26</c:v>
                </c:pt>
                <c:pt idx="172">
                  <c:v>554.23400000000004</c:v>
                </c:pt>
                <c:pt idx="173">
                  <c:v>554.21400000000051</c:v>
                </c:pt>
                <c:pt idx="174">
                  <c:v>554.18700000000001</c:v>
                </c:pt>
                <c:pt idx="175">
                  <c:v>554.16499999999996</c:v>
                </c:pt>
                <c:pt idx="176">
                  <c:v>554.13699999999949</c:v>
                </c:pt>
                <c:pt idx="177">
                  <c:v>554.10699999999997</c:v>
                </c:pt>
                <c:pt idx="178">
                  <c:v>554.07600000000002</c:v>
                </c:pt>
                <c:pt idx="179">
                  <c:v>554.03899999999999</c:v>
                </c:pt>
                <c:pt idx="180">
                  <c:v>554</c:v>
                </c:pt>
                <c:pt idx="181">
                  <c:v>553.96899999999948</c:v>
                </c:pt>
                <c:pt idx="182">
                  <c:v>553.92499999999939</c:v>
                </c:pt>
                <c:pt idx="183">
                  <c:v>553.89199999999948</c:v>
                </c:pt>
                <c:pt idx="184">
                  <c:v>553.84999999999877</c:v>
                </c:pt>
                <c:pt idx="185">
                  <c:v>553.80799999999851</c:v>
                </c:pt>
                <c:pt idx="186">
                  <c:v>553.77200000000005</c:v>
                </c:pt>
                <c:pt idx="187">
                  <c:v>553.73099999999999</c:v>
                </c:pt>
                <c:pt idx="188">
                  <c:v>553.69400000000053</c:v>
                </c:pt>
                <c:pt idx="189">
                  <c:v>553.654</c:v>
                </c:pt>
                <c:pt idx="190">
                  <c:v>553.61800000000005</c:v>
                </c:pt>
                <c:pt idx="191">
                  <c:v>553.58000000000004</c:v>
                </c:pt>
                <c:pt idx="192">
                  <c:v>553.53199999999947</c:v>
                </c:pt>
                <c:pt idx="193">
                  <c:v>553.49800000000005</c:v>
                </c:pt>
                <c:pt idx="194">
                  <c:v>553.46499999999946</c:v>
                </c:pt>
                <c:pt idx="195">
                  <c:v>553.42599999999948</c:v>
                </c:pt>
                <c:pt idx="196">
                  <c:v>553.38900000000001</c:v>
                </c:pt>
                <c:pt idx="197">
                  <c:v>553.35999999999876</c:v>
                </c:pt>
                <c:pt idx="198">
                  <c:v>553.33099999999877</c:v>
                </c:pt>
                <c:pt idx="199">
                  <c:v>553.30599999999947</c:v>
                </c:pt>
                <c:pt idx="200">
                  <c:v>553.29400000000055</c:v>
                </c:pt>
                <c:pt idx="201">
                  <c:v>553.27800000000161</c:v>
                </c:pt>
                <c:pt idx="202">
                  <c:v>553.27000000000055</c:v>
                </c:pt>
                <c:pt idx="203">
                  <c:v>553.26900000000001</c:v>
                </c:pt>
                <c:pt idx="204">
                  <c:v>553.25800000000004</c:v>
                </c:pt>
                <c:pt idx="205">
                  <c:v>553.24400000000003</c:v>
                </c:pt>
                <c:pt idx="206">
                  <c:v>553.226</c:v>
                </c:pt>
                <c:pt idx="207">
                  <c:v>553.20699999999999</c:v>
                </c:pt>
                <c:pt idx="208">
                  <c:v>553.18799999999999</c:v>
                </c:pt>
                <c:pt idx="209">
                  <c:v>553.16599999999949</c:v>
                </c:pt>
                <c:pt idx="210">
                  <c:v>553.15</c:v>
                </c:pt>
                <c:pt idx="211">
                  <c:v>553.13900000000001</c:v>
                </c:pt>
                <c:pt idx="212">
                  <c:v>553.13400000000001</c:v>
                </c:pt>
                <c:pt idx="213">
                  <c:v>553.13499999999999</c:v>
                </c:pt>
                <c:pt idx="214">
                  <c:v>553.13300000000004</c:v>
                </c:pt>
                <c:pt idx="215">
                  <c:v>553.13400000000001</c:v>
                </c:pt>
                <c:pt idx="216">
                  <c:v>553.14400000000001</c:v>
                </c:pt>
                <c:pt idx="217">
                  <c:v>553.18499999999995</c:v>
                </c:pt>
                <c:pt idx="218">
                  <c:v>553.23800000000051</c:v>
                </c:pt>
                <c:pt idx="219">
                  <c:v>553.3129999999984</c:v>
                </c:pt>
                <c:pt idx="220">
                  <c:v>553.40899999999999</c:v>
                </c:pt>
                <c:pt idx="221">
                  <c:v>553.53599999999949</c:v>
                </c:pt>
                <c:pt idx="222">
                  <c:v>553.65499999999997</c:v>
                </c:pt>
                <c:pt idx="223">
                  <c:v>553.78800000000149</c:v>
                </c:pt>
                <c:pt idx="224">
                  <c:v>553.91699999999946</c:v>
                </c:pt>
                <c:pt idx="225">
                  <c:v>554.11400000000003</c:v>
                </c:pt>
                <c:pt idx="226">
                  <c:v>554.404</c:v>
                </c:pt>
                <c:pt idx="227">
                  <c:v>554.64099999999996</c:v>
                </c:pt>
                <c:pt idx="228">
                  <c:v>554.84799999999802</c:v>
                </c:pt>
                <c:pt idx="229">
                  <c:v>555.04899999999998</c:v>
                </c:pt>
                <c:pt idx="230">
                  <c:v>555.21</c:v>
                </c:pt>
                <c:pt idx="231">
                  <c:v>555.34599999999853</c:v>
                </c:pt>
                <c:pt idx="232">
                  <c:v>555.45599999999877</c:v>
                </c:pt>
                <c:pt idx="233">
                  <c:v>555.55999999999949</c:v>
                </c:pt>
                <c:pt idx="234">
                  <c:v>555.64699999999948</c:v>
                </c:pt>
                <c:pt idx="235">
                  <c:v>555.71799999999996</c:v>
                </c:pt>
                <c:pt idx="236">
                  <c:v>555.76900000000001</c:v>
                </c:pt>
                <c:pt idx="237">
                  <c:v>555.80599999999947</c:v>
                </c:pt>
                <c:pt idx="238">
                  <c:v>555.83599999999876</c:v>
                </c:pt>
                <c:pt idx="239">
                  <c:v>555.86899999999946</c:v>
                </c:pt>
                <c:pt idx="240">
                  <c:v>555.90300000000002</c:v>
                </c:pt>
                <c:pt idx="241">
                  <c:v>555.96299999999826</c:v>
                </c:pt>
                <c:pt idx="242">
                  <c:v>556.02599999999939</c:v>
                </c:pt>
                <c:pt idx="243">
                  <c:v>556.09900000000005</c:v>
                </c:pt>
                <c:pt idx="244">
                  <c:v>556.18799999999999</c:v>
                </c:pt>
                <c:pt idx="245">
                  <c:v>556.27599999999995</c:v>
                </c:pt>
                <c:pt idx="246">
                  <c:v>556.303</c:v>
                </c:pt>
                <c:pt idx="247">
                  <c:v>556.33099999999877</c:v>
                </c:pt>
                <c:pt idx="248">
                  <c:v>556.31899999999996</c:v>
                </c:pt>
                <c:pt idx="249">
                  <c:v>556.30499999999938</c:v>
                </c:pt>
                <c:pt idx="250">
                  <c:v>556.29300000000148</c:v>
                </c:pt>
                <c:pt idx="251">
                  <c:v>556.28000000000054</c:v>
                </c:pt>
                <c:pt idx="252">
                  <c:v>556.25</c:v>
                </c:pt>
                <c:pt idx="253">
                  <c:v>556.20399999999995</c:v>
                </c:pt>
                <c:pt idx="254">
                  <c:v>556.16300000000001</c:v>
                </c:pt>
                <c:pt idx="255">
                  <c:v>556.09199999999998</c:v>
                </c:pt>
                <c:pt idx="256">
                  <c:v>556</c:v>
                </c:pt>
                <c:pt idx="257">
                  <c:v>555.94399999999996</c:v>
                </c:pt>
                <c:pt idx="258">
                  <c:v>555.88199999999949</c:v>
                </c:pt>
                <c:pt idx="259">
                  <c:v>555.82099999999946</c:v>
                </c:pt>
                <c:pt idx="260">
                  <c:v>555.76800000000003</c:v>
                </c:pt>
                <c:pt idx="261">
                  <c:v>555.71500000000003</c:v>
                </c:pt>
                <c:pt idx="262">
                  <c:v>555.66099999999949</c:v>
                </c:pt>
                <c:pt idx="263">
                  <c:v>555.60699999999997</c:v>
                </c:pt>
                <c:pt idx="264">
                  <c:v>555.529</c:v>
                </c:pt>
                <c:pt idx="265">
                  <c:v>555.46899999999948</c:v>
                </c:pt>
                <c:pt idx="266">
                  <c:v>555.41199999999947</c:v>
                </c:pt>
                <c:pt idx="267">
                  <c:v>555.33399999999949</c:v>
                </c:pt>
                <c:pt idx="268">
                  <c:v>555.28200000000004</c:v>
                </c:pt>
                <c:pt idx="269">
                  <c:v>555.245</c:v>
                </c:pt>
                <c:pt idx="270">
                  <c:v>555.24599999999998</c:v>
                </c:pt>
                <c:pt idx="271">
                  <c:v>555.26699999999948</c:v>
                </c:pt>
                <c:pt idx="272">
                  <c:v>555.41499999999996</c:v>
                </c:pt>
                <c:pt idx="273">
                  <c:v>555.64099999999996</c:v>
                </c:pt>
                <c:pt idx="274">
                  <c:v>555.86799999999812</c:v>
                </c:pt>
                <c:pt idx="275">
                  <c:v>556.02499999999998</c:v>
                </c:pt>
                <c:pt idx="276">
                  <c:v>556.09799999999996</c:v>
                </c:pt>
                <c:pt idx="277">
                  <c:v>556.15099999999939</c:v>
                </c:pt>
                <c:pt idx="278">
                  <c:v>556.19200000000001</c:v>
                </c:pt>
                <c:pt idx="279">
                  <c:v>556.23099999999999</c:v>
                </c:pt>
                <c:pt idx="280">
                  <c:v>556.28099999999995</c:v>
                </c:pt>
                <c:pt idx="281">
                  <c:v>556.31799999999839</c:v>
                </c:pt>
                <c:pt idx="282">
                  <c:v>556.35199999999816</c:v>
                </c:pt>
                <c:pt idx="283">
                  <c:v>556.39099999999996</c:v>
                </c:pt>
                <c:pt idx="284">
                  <c:v>556.46599999999864</c:v>
                </c:pt>
                <c:pt idx="285">
                  <c:v>556.55999999999949</c:v>
                </c:pt>
                <c:pt idx="286">
                  <c:v>556.63099999999997</c:v>
                </c:pt>
                <c:pt idx="287">
                  <c:v>556.66599999999949</c:v>
                </c:pt>
                <c:pt idx="288">
                  <c:v>556.70899999999995</c:v>
                </c:pt>
                <c:pt idx="289">
                  <c:v>556.77200000000005</c:v>
                </c:pt>
                <c:pt idx="290">
                  <c:v>556.9</c:v>
                </c:pt>
                <c:pt idx="291">
                  <c:v>556.85899999999947</c:v>
                </c:pt>
                <c:pt idx="292">
                  <c:v>556.84399999999948</c:v>
                </c:pt>
                <c:pt idx="293">
                  <c:v>556.80399999999997</c:v>
                </c:pt>
                <c:pt idx="294">
                  <c:v>556.75400000000002</c:v>
                </c:pt>
                <c:pt idx="295">
                  <c:v>556.71100000000001</c:v>
                </c:pt>
                <c:pt idx="296">
                  <c:v>556.71699999999998</c:v>
                </c:pt>
                <c:pt idx="297">
                  <c:v>556.69100000000003</c:v>
                </c:pt>
                <c:pt idx="298">
                  <c:v>556.66999999999996</c:v>
                </c:pt>
                <c:pt idx="299">
                  <c:v>556.64</c:v>
                </c:pt>
                <c:pt idx="300">
                  <c:v>556.63199999999949</c:v>
                </c:pt>
                <c:pt idx="301">
                  <c:v>556.625</c:v>
                </c:pt>
                <c:pt idx="302">
                  <c:v>556.60500000000002</c:v>
                </c:pt>
                <c:pt idx="303">
                  <c:v>556.55199999999877</c:v>
                </c:pt>
                <c:pt idx="304">
                  <c:v>556.47699999999998</c:v>
                </c:pt>
                <c:pt idx="305">
                  <c:v>556.4</c:v>
                </c:pt>
                <c:pt idx="306">
                  <c:v>556.32299999999827</c:v>
                </c:pt>
                <c:pt idx="307">
                  <c:v>556.29800000000137</c:v>
                </c:pt>
                <c:pt idx="308">
                  <c:v>556.29400000000055</c:v>
                </c:pt>
                <c:pt idx="309">
                  <c:v>556.28300000000149</c:v>
                </c:pt>
                <c:pt idx="310">
                  <c:v>556.27800000000161</c:v>
                </c:pt>
                <c:pt idx="311">
                  <c:v>556.29600000000005</c:v>
                </c:pt>
                <c:pt idx="312">
                  <c:v>556.28700000000003</c:v>
                </c:pt>
                <c:pt idx="313">
                  <c:v>556.25699999999949</c:v>
                </c:pt>
                <c:pt idx="314">
                  <c:v>556.245</c:v>
                </c:pt>
                <c:pt idx="315">
                  <c:v>556.303</c:v>
                </c:pt>
                <c:pt idx="316">
                  <c:v>556.35399999999947</c:v>
                </c:pt>
                <c:pt idx="317">
                  <c:v>556.40199999999948</c:v>
                </c:pt>
                <c:pt idx="318">
                  <c:v>556.41</c:v>
                </c:pt>
                <c:pt idx="319">
                  <c:v>556.42099999999948</c:v>
                </c:pt>
                <c:pt idx="320">
                  <c:v>556.44499999999948</c:v>
                </c:pt>
                <c:pt idx="321">
                  <c:v>556.48800000000051</c:v>
                </c:pt>
                <c:pt idx="322">
                  <c:v>556.56899999999996</c:v>
                </c:pt>
                <c:pt idx="323">
                  <c:v>556.58399999999995</c:v>
                </c:pt>
                <c:pt idx="324">
                  <c:v>556.60500000000002</c:v>
                </c:pt>
                <c:pt idx="325">
                  <c:v>556.65</c:v>
                </c:pt>
                <c:pt idx="326">
                  <c:v>556.65899999999999</c:v>
                </c:pt>
                <c:pt idx="327">
                  <c:v>556.66399999999999</c:v>
                </c:pt>
                <c:pt idx="328">
                  <c:v>556.702</c:v>
                </c:pt>
                <c:pt idx="329">
                  <c:v>556.721</c:v>
                </c:pt>
                <c:pt idx="330">
                  <c:v>556.72699999999998</c:v>
                </c:pt>
                <c:pt idx="331">
                  <c:v>556.73900000000003</c:v>
                </c:pt>
                <c:pt idx="332">
                  <c:v>556.74900000000002</c:v>
                </c:pt>
                <c:pt idx="333">
                  <c:v>556.75400000000002</c:v>
                </c:pt>
                <c:pt idx="334">
                  <c:v>556.75699999999949</c:v>
                </c:pt>
                <c:pt idx="335">
                  <c:v>556.74599999999998</c:v>
                </c:pt>
                <c:pt idx="336">
                  <c:v>556.73900000000003</c:v>
                </c:pt>
                <c:pt idx="337">
                  <c:v>556.73199999999997</c:v>
                </c:pt>
                <c:pt idx="338">
                  <c:v>556.71799999999996</c:v>
                </c:pt>
                <c:pt idx="339">
                  <c:v>556.73299999999949</c:v>
                </c:pt>
                <c:pt idx="340">
                  <c:v>556.73599999999999</c:v>
                </c:pt>
                <c:pt idx="341">
                  <c:v>556.71699999999998</c:v>
                </c:pt>
                <c:pt idx="342">
                  <c:v>556.71299999999997</c:v>
                </c:pt>
                <c:pt idx="343">
                  <c:v>556.71799999999996</c:v>
                </c:pt>
                <c:pt idx="344">
                  <c:v>556.72799999999938</c:v>
                </c:pt>
                <c:pt idx="345">
                  <c:v>556.72799999999938</c:v>
                </c:pt>
                <c:pt idx="346">
                  <c:v>556.73500000000001</c:v>
                </c:pt>
                <c:pt idx="347">
                  <c:v>556.73599999999999</c:v>
                </c:pt>
                <c:pt idx="348">
                  <c:v>556.74300000000005</c:v>
                </c:pt>
                <c:pt idx="349">
                  <c:v>556.74</c:v>
                </c:pt>
                <c:pt idx="350">
                  <c:v>556.726</c:v>
                </c:pt>
                <c:pt idx="351">
                  <c:v>556.71900000000005</c:v>
                </c:pt>
                <c:pt idx="352">
                  <c:v>556.71600000000001</c:v>
                </c:pt>
                <c:pt idx="353">
                  <c:v>556.71100000000001</c:v>
                </c:pt>
                <c:pt idx="354">
                  <c:v>556.70699999999999</c:v>
                </c:pt>
                <c:pt idx="355">
                  <c:v>556.71100000000001</c:v>
                </c:pt>
                <c:pt idx="356">
                  <c:v>556.70299999999997</c:v>
                </c:pt>
                <c:pt idx="357">
                  <c:v>556.68499999999995</c:v>
                </c:pt>
                <c:pt idx="358">
                  <c:v>556.67499999999995</c:v>
                </c:pt>
                <c:pt idx="359">
                  <c:v>556.66199999999947</c:v>
                </c:pt>
                <c:pt idx="360">
                  <c:v>556.65499999999997</c:v>
                </c:pt>
                <c:pt idx="361">
                  <c:v>556.64800000000002</c:v>
                </c:pt>
                <c:pt idx="362">
                  <c:v>556.62699999999938</c:v>
                </c:pt>
                <c:pt idx="363">
                  <c:v>556.62099999999998</c:v>
                </c:pt>
                <c:pt idx="364">
                  <c:v>556.59400000000005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Sheet1!$BQ$2</c:f>
              <c:strCache>
                <c:ptCount val="1"/>
                <c:pt idx="0">
                  <c:v>Lower Quartile</c:v>
                </c:pt>
              </c:strCache>
            </c:strRef>
          </c:tx>
          <c:spPr>
            <a:ln w="254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numRef>
              <c:f>Sheet1!$BO$3:$BO$367</c:f>
              <c:numCache>
                <c:formatCode>dd\-mmm\-yy</c:formatCode>
                <c:ptCount val="365"/>
                <c:pt idx="0">
                  <c:v>40422</c:v>
                </c:pt>
                <c:pt idx="1">
                  <c:v>40423</c:v>
                </c:pt>
                <c:pt idx="2">
                  <c:v>40424</c:v>
                </c:pt>
                <c:pt idx="3">
                  <c:v>40425</c:v>
                </c:pt>
                <c:pt idx="4">
                  <c:v>40426</c:v>
                </c:pt>
                <c:pt idx="5">
                  <c:v>40427</c:v>
                </c:pt>
                <c:pt idx="6">
                  <c:v>40428</c:v>
                </c:pt>
                <c:pt idx="7">
                  <c:v>40429</c:v>
                </c:pt>
                <c:pt idx="8">
                  <c:v>40430</c:v>
                </c:pt>
                <c:pt idx="9">
                  <c:v>40431</c:v>
                </c:pt>
                <c:pt idx="10">
                  <c:v>40432</c:v>
                </c:pt>
                <c:pt idx="11">
                  <c:v>40433</c:v>
                </c:pt>
                <c:pt idx="12">
                  <c:v>40434</c:v>
                </c:pt>
                <c:pt idx="13">
                  <c:v>40435</c:v>
                </c:pt>
                <c:pt idx="14">
                  <c:v>40436</c:v>
                </c:pt>
                <c:pt idx="15">
                  <c:v>40437</c:v>
                </c:pt>
                <c:pt idx="16">
                  <c:v>40438</c:v>
                </c:pt>
                <c:pt idx="17">
                  <c:v>40439</c:v>
                </c:pt>
                <c:pt idx="18">
                  <c:v>40440</c:v>
                </c:pt>
                <c:pt idx="19">
                  <c:v>40441</c:v>
                </c:pt>
                <c:pt idx="20">
                  <c:v>40442</c:v>
                </c:pt>
                <c:pt idx="21">
                  <c:v>40443</c:v>
                </c:pt>
                <c:pt idx="22">
                  <c:v>40444</c:v>
                </c:pt>
                <c:pt idx="23">
                  <c:v>40445</c:v>
                </c:pt>
                <c:pt idx="24">
                  <c:v>40446</c:v>
                </c:pt>
                <c:pt idx="25">
                  <c:v>40447</c:v>
                </c:pt>
                <c:pt idx="26">
                  <c:v>40448</c:v>
                </c:pt>
                <c:pt idx="27">
                  <c:v>40449</c:v>
                </c:pt>
                <c:pt idx="28">
                  <c:v>40450</c:v>
                </c:pt>
                <c:pt idx="29">
                  <c:v>40451</c:v>
                </c:pt>
                <c:pt idx="30">
                  <c:v>40452</c:v>
                </c:pt>
                <c:pt idx="31">
                  <c:v>40453</c:v>
                </c:pt>
                <c:pt idx="32">
                  <c:v>40454</c:v>
                </c:pt>
                <c:pt idx="33">
                  <c:v>40455</c:v>
                </c:pt>
                <c:pt idx="34">
                  <c:v>40456</c:v>
                </c:pt>
                <c:pt idx="35">
                  <c:v>40457</c:v>
                </c:pt>
                <c:pt idx="36">
                  <c:v>40458</c:v>
                </c:pt>
                <c:pt idx="37">
                  <c:v>40459</c:v>
                </c:pt>
                <c:pt idx="38">
                  <c:v>40460</c:v>
                </c:pt>
                <c:pt idx="39">
                  <c:v>40461</c:v>
                </c:pt>
                <c:pt idx="40">
                  <c:v>40462</c:v>
                </c:pt>
                <c:pt idx="41">
                  <c:v>40463</c:v>
                </c:pt>
                <c:pt idx="42">
                  <c:v>40464</c:v>
                </c:pt>
                <c:pt idx="43">
                  <c:v>40465</c:v>
                </c:pt>
                <c:pt idx="44">
                  <c:v>40466</c:v>
                </c:pt>
                <c:pt idx="45">
                  <c:v>40467</c:v>
                </c:pt>
                <c:pt idx="46">
                  <c:v>40468</c:v>
                </c:pt>
                <c:pt idx="47">
                  <c:v>40469</c:v>
                </c:pt>
                <c:pt idx="48">
                  <c:v>40470</c:v>
                </c:pt>
                <c:pt idx="49">
                  <c:v>40471</c:v>
                </c:pt>
                <c:pt idx="50">
                  <c:v>40472</c:v>
                </c:pt>
                <c:pt idx="51">
                  <c:v>40473</c:v>
                </c:pt>
                <c:pt idx="52">
                  <c:v>40474</c:v>
                </c:pt>
                <c:pt idx="53">
                  <c:v>40475</c:v>
                </c:pt>
                <c:pt idx="54">
                  <c:v>40476</c:v>
                </c:pt>
                <c:pt idx="55">
                  <c:v>40477</c:v>
                </c:pt>
                <c:pt idx="56">
                  <c:v>40478</c:v>
                </c:pt>
                <c:pt idx="57">
                  <c:v>40479</c:v>
                </c:pt>
                <c:pt idx="58">
                  <c:v>40480</c:v>
                </c:pt>
                <c:pt idx="59">
                  <c:v>40481</c:v>
                </c:pt>
                <c:pt idx="60">
                  <c:v>40482</c:v>
                </c:pt>
                <c:pt idx="61">
                  <c:v>40483</c:v>
                </c:pt>
                <c:pt idx="62">
                  <c:v>40484</c:v>
                </c:pt>
                <c:pt idx="63">
                  <c:v>40485</c:v>
                </c:pt>
                <c:pt idx="64">
                  <c:v>40486</c:v>
                </c:pt>
                <c:pt idx="65">
                  <c:v>40487</c:v>
                </c:pt>
                <c:pt idx="66">
                  <c:v>40488</c:v>
                </c:pt>
                <c:pt idx="67">
                  <c:v>40489</c:v>
                </c:pt>
                <c:pt idx="68">
                  <c:v>40490</c:v>
                </c:pt>
                <c:pt idx="69">
                  <c:v>40491</c:v>
                </c:pt>
                <c:pt idx="70">
                  <c:v>40492</c:v>
                </c:pt>
                <c:pt idx="71">
                  <c:v>40493</c:v>
                </c:pt>
                <c:pt idx="72">
                  <c:v>40494</c:v>
                </c:pt>
                <c:pt idx="73">
                  <c:v>40495</c:v>
                </c:pt>
                <c:pt idx="74">
                  <c:v>40496</c:v>
                </c:pt>
                <c:pt idx="75">
                  <c:v>40497</c:v>
                </c:pt>
                <c:pt idx="76">
                  <c:v>40498</c:v>
                </c:pt>
                <c:pt idx="77">
                  <c:v>40499</c:v>
                </c:pt>
                <c:pt idx="78">
                  <c:v>40500</c:v>
                </c:pt>
                <c:pt idx="79">
                  <c:v>40501</c:v>
                </c:pt>
                <c:pt idx="80">
                  <c:v>40502</c:v>
                </c:pt>
                <c:pt idx="81">
                  <c:v>40503</c:v>
                </c:pt>
                <c:pt idx="82">
                  <c:v>40504</c:v>
                </c:pt>
                <c:pt idx="83">
                  <c:v>40505</c:v>
                </c:pt>
                <c:pt idx="84">
                  <c:v>40506</c:v>
                </c:pt>
                <c:pt idx="85">
                  <c:v>40507</c:v>
                </c:pt>
                <c:pt idx="86">
                  <c:v>40508</c:v>
                </c:pt>
                <c:pt idx="87">
                  <c:v>40509</c:v>
                </c:pt>
                <c:pt idx="88">
                  <c:v>40510</c:v>
                </c:pt>
                <c:pt idx="89">
                  <c:v>40511</c:v>
                </c:pt>
                <c:pt idx="90">
                  <c:v>40512</c:v>
                </c:pt>
                <c:pt idx="91">
                  <c:v>40513</c:v>
                </c:pt>
                <c:pt idx="92">
                  <c:v>40514</c:v>
                </c:pt>
                <c:pt idx="93">
                  <c:v>40515</c:v>
                </c:pt>
                <c:pt idx="94">
                  <c:v>40516</c:v>
                </c:pt>
                <c:pt idx="95">
                  <c:v>40517</c:v>
                </c:pt>
                <c:pt idx="96">
                  <c:v>40518</c:v>
                </c:pt>
                <c:pt idx="97">
                  <c:v>40519</c:v>
                </c:pt>
                <c:pt idx="98">
                  <c:v>40520</c:v>
                </c:pt>
                <c:pt idx="99">
                  <c:v>40521</c:v>
                </c:pt>
                <c:pt idx="100">
                  <c:v>40522</c:v>
                </c:pt>
                <c:pt idx="101">
                  <c:v>40523</c:v>
                </c:pt>
                <c:pt idx="102">
                  <c:v>40524</c:v>
                </c:pt>
                <c:pt idx="103">
                  <c:v>40525</c:v>
                </c:pt>
                <c:pt idx="104">
                  <c:v>40526</c:v>
                </c:pt>
                <c:pt idx="105">
                  <c:v>40527</c:v>
                </c:pt>
                <c:pt idx="106">
                  <c:v>40528</c:v>
                </c:pt>
                <c:pt idx="107">
                  <c:v>40529</c:v>
                </c:pt>
                <c:pt idx="108">
                  <c:v>40530</c:v>
                </c:pt>
                <c:pt idx="109">
                  <c:v>40531</c:v>
                </c:pt>
                <c:pt idx="110">
                  <c:v>40532</c:v>
                </c:pt>
                <c:pt idx="111">
                  <c:v>40533</c:v>
                </c:pt>
                <c:pt idx="112">
                  <c:v>40534</c:v>
                </c:pt>
                <c:pt idx="113">
                  <c:v>40535</c:v>
                </c:pt>
                <c:pt idx="114">
                  <c:v>40536</c:v>
                </c:pt>
                <c:pt idx="115">
                  <c:v>40537</c:v>
                </c:pt>
                <c:pt idx="116">
                  <c:v>40538</c:v>
                </c:pt>
                <c:pt idx="117">
                  <c:v>40539</c:v>
                </c:pt>
                <c:pt idx="118">
                  <c:v>40540</c:v>
                </c:pt>
                <c:pt idx="119">
                  <c:v>40541</c:v>
                </c:pt>
                <c:pt idx="120">
                  <c:v>40542</c:v>
                </c:pt>
                <c:pt idx="121">
                  <c:v>40543</c:v>
                </c:pt>
                <c:pt idx="122">
                  <c:v>40544</c:v>
                </c:pt>
                <c:pt idx="123">
                  <c:v>40545</c:v>
                </c:pt>
                <c:pt idx="124">
                  <c:v>40546</c:v>
                </c:pt>
                <c:pt idx="125">
                  <c:v>40547</c:v>
                </c:pt>
                <c:pt idx="126">
                  <c:v>40548</c:v>
                </c:pt>
                <c:pt idx="127">
                  <c:v>40549</c:v>
                </c:pt>
                <c:pt idx="128">
                  <c:v>40550</c:v>
                </c:pt>
                <c:pt idx="129">
                  <c:v>40551</c:v>
                </c:pt>
                <c:pt idx="130">
                  <c:v>40552</c:v>
                </c:pt>
                <c:pt idx="131">
                  <c:v>40553</c:v>
                </c:pt>
                <c:pt idx="132">
                  <c:v>40554</c:v>
                </c:pt>
                <c:pt idx="133">
                  <c:v>40555</c:v>
                </c:pt>
                <c:pt idx="134">
                  <c:v>40556</c:v>
                </c:pt>
                <c:pt idx="135">
                  <c:v>40557</c:v>
                </c:pt>
                <c:pt idx="136">
                  <c:v>40558</c:v>
                </c:pt>
                <c:pt idx="137">
                  <c:v>40559</c:v>
                </c:pt>
                <c:pt idx="138">
                  <c:v>40560</c:v>
                </c:pt>
                <c:pt idx="139">
                  <c:v>40561</c:v>
                </c:pt>
                <c:pt idx="140">
                  <c:v>40562</c:v>
                </c:pt>
                <c:pt idx="141">
                  <c:v>40563</c:v>
                </c:pt>
                <c:pt idx="142">
                  <c:v>40564</c:v>
                </c:pt>
                <c:pt idx="143">
                  <c:v>40565</c:v>
                </c:pt>
                <c:pt idx="144">
                  <c:v>40566</c:v>
                </c:pt>
                <c:pt idx="145">
                  <c:v>40567</c:v>
                </c:pt>
                <c:pt idx="146">
                  <c:v>40568</c:v>
                </c:pt>
                <c:pt idx="147">
                  <c:v>40569</c:v>
                </c:pt>
                <c:pt idx="148">
                  <c:v>40570</c:v>
                </c:pt>
                <c:pt idx="149">
                  <c:v>40571</c:v>
                </c:pt>
                <c:pt idx="150">
                  <c:v>40572</c:v>
                </c:pt>
                <c:pt idx="151">
                  <c:v>40573</c:v>
                </c:pt>
                <c:pt idx="152">
                  <c:v>40574</c:v>
                </c:pt>
                <c:pt idx="153">
                  <c:v>40575</c:v>
                </c:pt>
                <c:pt idx="154">
                  <c:v>40576</c:v>
                </c:pt>
                <c:pt idx="155">
                  <c:v>40577</c:v>
                </c:pt>
                <c:pt idx="156">
                  <c:v>40578</c:v>
                </c:pt>
                <c:pt idx="157">
                  <c:v>40579</c:v>
                </c:pt>
                <c:pt idx="158">
                  <c:v>40580</c:v>
                </c:pt>
                <c:pt idx="159">
                  <c:v>40581</c:v>
                </c:pt>
                <c:pt idx="160">
                  <c:v>40582</c:v>
                </c:pt>
                <c:pt idx="161">
                  <c:v>40583</c:v>
                </c:pt>
                <c:pt idx="162">
                  <c:v>40584</c:v>
                </c:pt>
                <c:pt idx="163">
                  <c:v>40585</c:v>
                </c:pt>
                <c:pt idx="164">
                  <c:v>40586</c:v>
                </c:pt>
                <c:pt idx="165">
                  <c:v>40587</c:v>
                </c:pt>
                <c:pt idx="166">
                  <c:v>40588</c:v>
                </c:pt>
                <c:pt idx="167">
                  <c:v>40589</c:v>
                </c:pt>
                <c:pt idx="168">
                  <c:v>40590</c:v>
                </c:pt>
                <c:pt idx="169">
                  <c:v>40591</c:v>
                </c:pt>
                <c:pt idx="170">
                  <c:v>40592</c:v>
                </c:pt>
                <c:pt idx="171">
                  <c:v>40593</c:v>
                </c:pt>
                <c:pt idx="172">
                  <c:v>40594</c:v>
                </c:pt>
                <c:pt idx="173">
                  <c:v>40595</c:v>
                </c:pt>
                <c:pt idx="174">
                  <c:v>40596</c:v>
                </c:pt>
                <c:pt idx="175">
                  <c:v>40597</c:v>
                </c:pt>
                <c:pt idx="176">
                  <c:v>40598</c:v>
                </c:pt>
                <c:pt idx="177">
                  <c:v>40599</c:v>
                </c:pt>
                <c:pt idx="178">
                  <c:v>40600</c:v>
                </c:pt>
                <c:pt idx="179">
                  <c:v>40601</c:v>
                </c:pt>
                <c:pt idx="180">
                  <c:v>40602</c:v>
                </c:pt>
                <c:pt idx="181">
                  <c:v>40603</c:v>
                </c:pt>
                <c:pt idx="182">
                  <c:v>40604</c:v>
                </c:pt>
                <c:pt idx="183">
                  <c:v>40605</c:v>
                </c:pt>
                <c:pt idx="184">
                  <c:v>40606</c:v>
                </c:pt>
                <c:pt idx="185">
                  <c:v>40607</c:v>
                </c:pt>
                <c:pt idx="186">
                  <c:v>40608</c:v>
                </c:pt>
                <c:pt idx="187">
                  <c:v>40609</c:v>
                </c:pt>
                <c:pt idx="188">
                  <c:v>40610</c:v>
                </c:pt>
                <c:pt idx="189">
                  <c:v>40611</c:v>
                </c:pt>
                <c:pt idx="190">
                  <c:v>40612</c:v>
                </c:pt>
                <c:pt idx="191">
                  <c:v>40613</c:v>
                </c:pt>
                <c:pt idx="192">
                  <c:v>40614</c:v>
                </c:pt>
                <c:pt idx="193">
                  <c:v>40615</c:v>
                </c:pt>
                <c:pt idx="194">
                  <c:v>40616</c:v>
                </c:pt>
                <c:pt idx="195">
                  <c:v>40617</c:v>
                </c:pt>
                <c:pt idx="196">
                  <c:v>40618</c:v>
                </c:pt>
                <c:pt idx="197">
                  <c:v>40619</c:v>
                </c:pt>
                <c:pt idx="198">
                  <c:v>40620</c:v>
                </c:pt>
                <c:pt idx="199">
                  <c:v>40621</c:v>
                </c:pt>
                <c:pt idx="200">
                  <c:v>40622</c:v>
                </c:pt>
                <c:pt idx="201">
                  <c:v>40623</c:v>
                </c:pt>
                <c:pt idx="202">
                  <c:v>40624</c:v>
                </c:pt>
                <c:pt idx="203">
                  <c:v>40625</c:v>
                </c:pt>
                <c:pt idx="204">
                  <c:v>40626</c:v>
                </c:pt>
                <c:pt idx="205">
                  <c:v>40627</c:v>
                </c:pt>
                <c:pt idx="206">
                  <c:v>40628</c:v>
                </c:pt>
                <c:pt idx="207">
                  <c:v>40629</c:v>
                </c:pt>
                <c:pt idx="208">
                  <c:v>40630</c:v>
                </c:pt>
                <c:pt idx="209">
                  <c:v>40631</c:v>
                </c:pt>
                <c:pt idx="210">
                  <c:v>40632</c:v>
                </c:pt>
                <c:pt idx="211">
                  <c:v>40633</c:v>
                </c:pt>
                <c:pt idx="212">
                  <c:v>40634</c:v>
                </c:pt>
                <c:pt idx="213">
                  <c:v>40635</c:v>
                </c:pt>
                <c:pt idx="214">
                  <c:v>40636</c:v>
                </c:pt>
                <c:pt idx="215">
                  <c:v>40637</c:v>
                </c:pt>
                <c:pt idx="216">
                  <c:v>40638</c:v>
                </c:pt>
                <c:pt idx="217">
                  <c:v>40639</c:v>
                </c:pt>
                <c:pt idx="218">
                  <c:v>40640</c:v>
                </c:pt>
                <c:pt idx="219">
                  <c:v>40641</c:v>
                </c:pt>
                <c:pt idx="220">
                  <c:v>40642</c:v>
                </c:pt>
                <c:pt idx="221">
                  <c:v>40643</c:v>
                </c:pt>
                <c:pt idx="222">
                  <c:v>40644</c:v>
                </c:pt>
                <c:pt idx="223">
                  <c:v>40645</c:v>
                </c:pt>
                <c:pt idx="224">
                  <c:v>40646</c:v>
                </c:pt>
                <c:pt idx="225">
                  <c:v>40647</c:v>
                </c:pt>
                <c:pt idx="226">
                  <c:v>40648</c:v>
                </c:pt>
                <c:pt idx="227">
                  <c:v>40649</c:v>
                </c:pt>
                <c:pt idx="228">
                  <c:v>40650</c:v>
                </c:pt>
                <c:pt idx="229">
                  <c:v>40651</c:v>
                </c:pt>
                <c:pt idx="230">
                  <c:v>40652</c:v>
                </c:pt>
                <c:pt idx="231">
                  <c:v>40653</c:v>
                </c:pt>
                <c:pt idx="232">
                  <c:v>40654</c:v>
                </c:pt>
                <c:pt idx="233">
                  <c:v>40655</c:v>
                </c:pt>
                <c:pt idx="234">
                  <c:v>40656</c:v>
                </c:pt>
                <c:pt idx="235">
                  <c:v>40657</c:v>
                </c:pt>
                <c:pt idx="236">
                  <c:v>40658</c:v>
                </c:pt>
                <c:pt idx="237">
                  <c:v>40659</c:v>
                </c:pt>
                <c:pt idx="238">
                  <c:v>40660</c:v>
                </c:pt>
                <c:pt idx="239">
                  <c:v>40661</c:v>
                </c:pt>
                <c:pt idx="240">
                  <c:v>40662</c:v>
                </c:pt>
                <c:pt idx="241">
                  <c:v>40663</c:v>
                </c:pt>
                <c:pt idx="242">
                  <c:v>40664</c:v>
                </c:pt>
                <c:pt idx="243">
                  <c:v>40665</c:v>
                </c:pt>
                <c:pt idx="244">
                  <c:v>40666</c:v>
                </c:pt>
                <c:pt idx="245">
                  <c:v>40667</c:v>
                </c:pt>
                <c:pt idx="246">
                  <c:v>40668</c:v>
                </c:pt>
                <c:pt idx="247">
                  <c:v>40669</c:v>
                </c:pt>
                <c:pt idx="248">
                  <c:v>40670</c:v>
                </c:pt>
                <c:pt idx="249">
                  <c:v>40671</c:v>
                </c:pt>
                <c:pt idx="250">
                  <c:v>40672</c:v>
                </c:pt>
                <c:pt idx="251">
                  <c:v>40673</c:v>
                </c:pt>
                <c:pt idx="252">
                  <c:v>40674</c:v>
                </c:pt>
                <c:pt idx="253">
                  <c:v>40675</c:v>
                </c:pt>
                <c:pt idx="254">
                  <c:v>40676</c:v>
                </c:pt>
                <c:pt idx="255">
                  <c:v>40677</c:v>
                </c:pt>
                <c:pt idx="256">
                  <c:v>40678</c:v>
                </c:pt>
                <c:pt idx="257">
                  <c:v>40679</c:v>
                </c:pt>
                <c:pt idx="258">
                  <c:v>40680</c:v>
                </c:pt>
                <c:pt idx="259">
                  <c:v>40681</c:v>
                </c:pt>
                <c:pt idx="260">
                  <c:v>40682</c:v>
                </c:pt>
                <c:pt idx="261">
                  <c:v>40683</c:v>
                </c:pt>
                <c:pt idx="262">
                  <c:v>40684</c:v>
                </c:pt>
                <c:pt idx="263">
                  <c:v>40685</c:v>
                </c:pt>
                <c:pt idx="264">
                  <c:v>40686</c:v>
                </c:pt>
                <c:pt idx="265">
                  <c:v>40687</c:v>
                </c:pt>
                <c:pt idx="266">
                  <c:v>40688</c:v>
                </c:pt>
                <c:pt idx="267">
                  <c:v>40689</c:v>
                </c:pt>
                <c:pt idx="268">
                  <c:v>40690</c:v>
                </c:pt>
                <c:pt idx="269">
                  <c:v>40691</c:v>
                </c:pt>
                <c:pt idx="270">
                  <c:v>40692</c:v>
                </c:pt>
                <c:pt idx="271">
                  <c:v>40693</c:v>
                </c:pt>
                <c:pt idx="272">
                  <c:v>40694</c:v>
                </c:pt>
                <c:pt idx="273">
                  <c:v>40695</c:v>
                </c:pt>
                <c:pt idx="274">
                  <c:v>40696</c:v>
                </c:pt>
                <c:pt idx="275">
                  <c:v>40697</c:v>
                </c:pt>
                <c:pt idx="276">
                  <c:v>40698</c:v>
                </c:pt>
                <c:pt idx="277">
                  <c:v>40699</c:v>
                </c:pt>
                <c:pt idx="278">
                  <c:v>40700</c:v>
                </c:pt>
                <c:pt idx="279">
                  <c:v>40701</c:v>
                </c:pt>
                <c:pt idx="280">
                  <c:v>40702</c:v>
                </c:pt>
                <c:pt idx="281">
                  <c:v>40703</c:v>
                </c:pt>
                <c:pt idx="282">
                  <c:v>40704</c:v>
                </c:pt>
                <c:pt idx="283">
                  <c:v>40705</c:v>
                </c:pt>
                <c:pt idx="284">
                  <c:v>40706</c:v>
                </c:pt>
                <c:pt idx="285">
                  <c:v>40707</c:v>
                </c:pt>
                <c:pt idx="286">
                  <c:v>40708</c:v>
                </c:pt>
                <c:pt idx="287">
                  <c:v>40709</c:v>
                </c:pt>
                <c:pt idx="288">
                  <c:v>40710</c:v>
                </c:pt>
                <c:pt idx="289">
                  <c:v>40711</c:v>
                </c:pt>
                <c:pt idx="290">
                  <c:v>40712</c:v>
                </c:pt>
                <c:pt idx="291">
                  <c:v>40713</c:v>
                </c:pt>
                <c:pt idx="292">
                  <c:v>40714</c:v>
                </c:pt>
                <c:pt idx="293">
                  <c:v>40715</c:v>
                </c:pt>
                <c:pt idx="294">
                  <c:v>40716</c:v>
                </c:pt>
                <c:pt idx="295">
                  <c:v>40717</c:v>
                </c:pt>
                <c:pt idx="296">
                  <c:v>40718</c:v>
                </c:pt>
                <c:pt idx="297">
                  <c:v>40719</c:v>
                </c:pt>
                <c:pt idx="298">
                  <c:v>40720</c:v>
                </c:pt>
                <c:pt idx="299">
                  <c:v>40721</c:v>
                </c:pt>
                <c:pt idx="300">
                  <c:v>40722</c:v>
                </c:pt>
                <c:pt idx="301">
                  <c:v>40723</c:v>
                </c:pt>
                <c:pt idx="302">
                  <c:v>40724</c:v>
                </c:pt>
                <c:pt idx="303">
                  <c:v>40725</c:v>
                </c:pt>
                <c:pt idx="304">
                  <c:v>40726</c:v>
                </c:pt>
                <c:pt idx="305">
                  <c:v>40727</c:v>
                </c:pt>
                <c:pt idx="306">
                  <c:v>40728</c:v>
                </c:pt>
                <c:pt idx="307">
                  <c:v>40729</c:v>
                </c:pt>
                <c:pt idx="308">
                  <c:v>40730</c:v>
                </c:pt>
                <c:pt idx="309">
                  <c:v>40731</c:v>
                </c:pt>
                <c:pt idx="310">
                  <c:v>40732</c:v>
                </c:pt>
                <c:pt idx="311">
                  <c:v>40733</c:v>
                </c:pt>
                <c:pt idx="312">
                  <c:v>40734</c:v>
                </c:pt>
                <c:pt idx="313">
                  <c:v>40735</c:v>
                </c:pt>
                <c:pt idx="314">
                  <c:v>40736</c:v>
                </c:pt>
                <c:pt idx="315">
                  <c:v>40737</c:v>
                </c:pt>
                <c:pt idx="316">
                  <c:v>40738</c:v>
                </c:pt>
                <c:pt idx="317">
                  <c:v>40739</c:v>
                </c:pt>
                <c:pt idx="318">
                  <c:v>40740</c:v>
                </c:pt>
                <c:pt idx="319">
                  <c:v>40741</c:v>
                </c:pt>
                <c:pt idx="320">
                  <c:v>40742</c:v>
                </c:pt>
                <c:pt idx="321">
                  <c:v>40743</c:v>
                </c:pt>
                <c:pt idx="322">
                  <c:v>40744</c:v>
                </c:pt>
                <c:pt idx="323">
                  <c:v>40745</c:v>
                </c:pt>
                <c:pt idx="324">
                  <c:v>40746</c:v>
                </c:pt>
                <c:pt idx="325">
                  <c:v>40747</c:v>
                </c:pt>
                <c:pt idx="326">
                  <c:v>40748</c:v>
                </c:pt>
                <c:pt idx="327">
                  <c:v>40749</c:v>
                </c:pt>
                <c:pt idx="328">
                  <c:v>40750</c:v>
                </c:pt>
                <c:pt idx="329">
                  <c:v>40751</c:v>
                </c:pt>
                <c:pt idx="330">
                  <c:v>40752</c:v>
                </c:pt>
                <c:pt idx="331">
                  <c:v>40753</c:v>
                </c:pt>
                <c:pt idx="332">
                  <c:v>40754</c:v>
                </c:pt>
                <c:pt idx="333">
                  <c:v>40755</c:v>
                </c:pt>
                <c:pt idx="334">
                  <c:v>40756</c:v>
                </c:pt>
                <c:pt idx="335">
                  <c:v>40757</c:v>
                </c:pt>
                <c:pt idx="336">
                  <c:v>40758</c:v>
                </c:pt>
                <c:pt idx="337">
                  <c:v>40759</c:v>
                </c:pt>
                <c:pt idx="338">
                  <c:v>40760</c:v>
                </c:pt>
                <c:pt idx="339">
                  <c:v>40761</c:v>
                </c:pt>
                <c:pt idx="340">
                  <c:v>40762</c:v>
                </c:pt>
                <c:pt idx="341">
                  <c:v>40763</c:v>
                </c:pt>
                <c:pt idx="342">
                  <c:v>40764</c:v>
                </c:pt>
                <c:pt idx="343">
                  <c:v>40765</c:v>
                </c:pt>
                <c:pt idx="344">
                  <c:v>40766</c:v>
                </c:pt>
                <c:pt idx="345">
                  <c:v>40767</c:v>
                </c:pt>
                <c:pt idx="346">
                  <c:v>40768</c:v>
                </c:pt>
                <c:pt idx="347">
                  <c:v>40769</c:v>
                </c:pt>
                <c:pt idx="348">
                  <c:v>40770</c:v>
                </c:pt>
                <c:pt idx="349">
                  <c:v>40771</c:v>
                </c:pt>
                <c:pt idx="350">
                  <c:v>40772</c:v>
                </c:pt>
                <c:pt idx="351">
                  <c:v>40773</c:v>
                </c:pt>
                <c:pt idx="352">
                  <c:v>40774</c:v>
                </c:pt>
                <c:pt idx="353">
                  <c:v>40775</c:v>
                </c:pt>
                <c:pt idx="354">
                  <c:v>40776</c:v>
                </c:pt>
                <c:pt idx="355">
                  <c:v>40777</c:v>
                </c:pt>
                <c:pt idx="356">
                  <c:v>40778</c:v>
                </c:pt>
                <c:pt idx="357">
                  <c:v>40779</c:v>
                </c:pt>
                <c:pt idx="358">
                  <c:v>40780</c:v>
                </c:pt>
                <c:pt idx="359">
                  <c:v>40781</c:v>
                </c:pt>
                <c:pt idx="360">
                  <c:v>40782</c:v>
                </c:pt>
                <c:pt idx="361">
                  <c:v>40783</c:v>
                </c:pt>
                <c:pt idx="362">
                  <c:v>40784</c:v>
                </c:pt>
                <c:pt idx="363">
                  <c:v>40785</c:v>
                </c:pt>
                <c:pt idx="364">
                  <c:v>40786</c:v>
                </c:pt>
              </c:numCache>
            </c:numRef>
          </c:cat>
          <c:val>
            <c:numRef>
              <c:f>Sheet1!$BQ$3:$BQ$367</c:f>
              <c:numCache>
                <c:formatCode>General</c:formatCode>
                <c:ptCount val="365"/>
                <c:pt idx="0">
                  <c:v>554.65904999999998</c:v>
                </c:pt>
                <c:pt idx="1">
                  <c:v>554.6767466666696</c:v>
                </c:pt>
                <c:pt idx="2">
                  <c:v>554.69607666666934</c:v>
                </c:pt>
                <c:pt idx="3">
                  <c:v>554.71399000000054</c:v>
                </c:pt>
                <c:pt idx="4">
                  <c:v>554.72964000000002</c:v>
                </c:pt>
                <c:pt idx="5">
                  <c:v>554.74246666666818</c:v>
                </c:pt>
                <c:pt idx="6">
                  <c:v>554.75682000000006</c:v>
                </c:pt>
                <c:pt idx="7">
                  <c:v>554.76875333333351</c:v>
                </c:pt>
                <c:pt idx="8">
                  <c:v>554.78180333333353</c:v>
                </c:pt>
                <c:pt idx="9">
                  <c:v>554.79457666666997</c:v>
                </c:pt>
                <c:pt idx="10">
                  <c:v>554.80666999999812</c:v>
                </c:pt>
                <c:pt idx="11">
                  <c:v>554.81916666666802</c:v>
                </c:pt>
                <c:pt idx="12">
                  <c:v>554.8311666666666</c:v>
                </c:pt>
                <c:pt idx="13">
                  <c:v>554.84443333333331</c:v>
                </c:pt>
                <c:pt idx="14">
                  <c:v>554.85830999999996</c:v>
                </c:pt>
                <c:pt idx="15">
                  <c:v>554.8736733333335</c:v>
                </c:pt>
                <c:pt idx="16">
                  <c:v>554.88964333333331</c:v>
                </c:pt>
                <c:pt idx="17">
                  <c:v>554.90540333333342</c:v>
                </c:pt>
                <c:pt idx="18">
                  <c:v>554.91887000000054</c:v>
                </c:pt>
                <c:pt idx="19">
                  <c:v>554.93106333333299</c:v>
                </c:pt>
                <c:pt idx="20">
                  <c:v>554.94210333333297</c:v>
                </c:pt>
                <c:pt idx="21">
                  <c:v>554.95046333333289</c:v>
                </c:pt>
                <c:pt idx="22">
                  <c:v>554.9558633333329</c:v>
                </c:pt>
                <c:pt idx="23">
                  <c:v>554.9588</c:v>
                </c:pt>
                <c:pt idx="24">
                  <c:v>554.9580166666683</c:v>
                </c:pt>
                <c:pt idx="25">
                  <c:v>554.95394333333331</c:v>
                </c:pt>
                <c:pt idx="26">
                  <c:v>554.94976333333329</c:v>
                </c:pt>
                <c:pt idx="27">
                  <c:v>554.94680999999946</c:v>
                </c:pt>
                <c:pt idx="28">
                  <c:v>554.94390333333331</c:v>
                </c:pt>
                <c:pt idx="29">
                  <c:v>554.94160666666664</c:v>
                </c:pt>
                <c:pt idx="30">
                  <c:v>554.9377766666687</c:v>
                </c:pt>
                <c:pt idx="31">
                  <c:v>554.93381666666869</c:v>
                </c:pt>
                <c:pt idx="32">
                  <c:v>554.92838999999992</c:v>
                </c:pt>
                <c:pt idx="33">
                  <c:v>554.92141666666805</c:v>
                </c:pt>
                <c:pt idx="34">
                  <c:v>554.91489666666882</c:v>
                </c:pt>
                <c:pt idx="35">
                  <c:v>554.90875333333361</c:v>
                </c:pt>
                <c:pt idx="36">
                  <c:v>554.90178333333358</c:v>
                </c:pt>
                <c:pt idx="37">
                  <c:v>554.89779666666868</c:v>
                </c:pt>
                <c:pt idx="38">
                  <c:v>554.89372333333358</c:v>
                </c:pt>
                <c:pt idx="39">
                  <c:v>554.88861000000009</c:v>
                </c:pt>
                <c:pt idx="40">
                  <c:v>554.88315666666881</c:v>
                </c:pt>
                <c:pt idx="41">
                  <c:v>554.87371000000053</c:v>
                </c:pt>
                <c:pt idx="42">
                  <c:v>554.86250999999788</c:v>
                </c:pt>
                <c:pt idx="43">
                  <c:v>554.85261333333187</c:v>
                </c:pt>
                <c:pt idx="44">
                  <c:v>554.84198333333336</c:v>
                </c:pt>
                <c:pt idx="45">
                  <c:v>554.83157000000006</c:v>
                </c:pt>
                <c:pt idx="46">
                  <c:v>554.82191333333299</c:v>
                </c:pt>
                <c:pt idx="47">
                  <c:v>554.80931333333342</c:v>
                </c:pt>
                <c:pt idx="48">
                  <c:v>554.79738999999995</c:v>
                </c:pt>
                <c:pt idx="49">
                  <c:v>554.7886333333347</c:v>
                </c:pt>
                <c:pt idx="50">
                  <c:v>554.78101333333359</c:v>
                </c:pt>
                <c:pt idx="51">
                  <c:v>554.77760000000001</c:v>
                </c:pt>
                <c:pt idx="52">
                  <c:v>554.77720666666869</c:v>
                </c:pt>
                <c:pt idx="53">
                  <c:v>554.77574333333496</c:v>
                </c:pt>
                <c:pt idx="54">
                  <c:v>554.77334666667082</c:v>
                </c:pt>
                <c:pt idx="55">
                  <c:v>554.77322666666896</c:v>
                </c:pt>
                <c:pt idx="56">
                  <c:v>554.77154666666934</c:v>
                </c:pt>
                <c:pt idx="57">
                  <c:v>554.77033333333486</c:v>
                </c:pt>
                <c:pt idx="58">
                  <c:v>554.76800333333335</c:v>
                </c:pt>
                <c:pt idx="59">
                  <c:v>554.7665833333333</c:v>
                </c:pt>
                <c:pt idx="60">
                  <c:v>554.76289999999949</c:v>
                </c:pt>
                <c:pt idx="61">
                  <c:v>554.76051999999947</c:v>
                </c:pt>
                <c:pt idx="62">
                  <c:v>554.75624999999877</c:v>
                </c:pt>
                <c:pt idx="63">
                  <c:v>554.75289999999939</c:v>
                </c:pt>
                <c:pt idx="64">
                  <c:v>554.74675333333334</c:v>
                </c:pt>
                <c:pt idx="65">
                  <c:v>554.73920999999996</c:v>
                </c:pt>
                <c:pt idx="66">
                  <c:v>554.72759666666821</c:v>
                </c:pt>
                <c:pt idx="67">
                  <c:v>554.7122333333333</c:v>
                </c:pt>
                <c:pt idx="68">
                  <c:v>554.69590999999991</c:v>
                </c:pt>
                <c:pt idx="69">
                  <c:v>554.67953000000125</c:v>
                </c:pt>
                <c:pt idx="70">
                  <c:v>554.66060999999877</c:v>
                </c:pt>
                <c:pt idx="71">
                  <c:v>554.64270333333332</c:v>
                </c:pt>
                <c:pt idx="72">
                  <c:v>554.62618333333319</c:v>
                </c:pt>
                <c:pt idx="73">
                  <c:v>554.6088299999999</c:v>
                </c:pt>
                <c:pt idx="74">
                  <c:v>554.58649333333324</c:v>
                </c:pt>
                <c:pt idx="75">
                  <c:v>554.56149666666818</c:v>
                </c:pt>
                <c:pt idx="76">
                  <c:v>554.53503333333333</c:v>
                </c:pt>
                <c:pt idx="77">
                  <c:v>554.50732666666795</c:v>
                </c:pt>
                <c:pt idx="78">
                  <c:v>554.47798666666858</c:v>
                </c:pt>
                <c:pt idx="79">
                  <c:v>554.44752333333247</c:v>
                </c:pt>
                <c:pt idx="80">
                  <c:v>554.41804999999999</c:v>
                </c:pt>
                <c:pt idx="81">
                  <c:v>554.38638999999989</c:v>
                </c:pt>
                <c:pt idx="82">
                  <c:v>554.35172333333298</c:v>
                </c:pt>
                <c:pt idx="83">
                  <c:v>554.31442333333337</c:v>
                </c:pt>
                <c:pt idx="84">
                  <c:v>554.2781433333347</c:v>
                </c:pt>
                <c:pt idx="85">
                  <c:v>554.24104</c:v>
                </c:pt>
                <c:pt idx="86">
                  <c:v>554.2016000000001</c:v>
                </c:pt>
                <c:pt idx="87">
                  <c:v>554.16095999999948</c:v>
                </c:pt>
                <c:pt idx="88">
                  <c:v>554.11774000000003</c:v>
                </c:pt>
                <c:pt idx="89">
                  <c:v>554.07339666667008</c:v>
                </c:pt>
                <c:pt idx="90">
                  <c:v>554.02696666666805</c:v>
                </c:pt>
                <c:pt idx="91">
                  <c:v>553.98095333333345</c:v>
                </c:pt>
                <c:pt idx="92">
                  <c:v>553.9348633333334</c:v>
                </c:pt>
                <c:pt idx="93">
                  <c:v>553.89156666666804</c:v>
                </c:pt>
                <c:pt idx="94">
                  <c:v>553.84861999999839</c:v>
                </c:pt>
                <c:pt idx="95">
                  <c:v>553.80595666666818</c:v>
                </c:pt>
                <c:pt idx="96">
                  <c:v>553.76373666666984</c:v>
                </c:pt>
                <c:pt idx="97">
                  <c:v>553.72073333333469</c:v>
                </c:pt>
                <c:pt idx="98">
                  <c:v>553.67728999999997</c:v>
                </c:pt>
                <c:pt idx="99">
                  <c:v>553.63159666666832</c:v>
                </c:pt>
                <c:pt idx="100">
                  <c:v>553.58627666666871</c:v>
                </c:pt>
                <c:pt idx="101">
                  <c:v>553.54149999999947</c:v>
                </c:pt>
                <c:pt idx="102">
                  <c:v>553.5007266666687</c:v>
                </c:pt>
                <c:pt idx="103">
                  <c:v>553.45844666666869</c:v>
                </c:pt>
                <c:pt idx="104">
                  <c:v>553.41911333333326</c:v>
                </c:pt>
                <c:pt idx="105">
                  <c:v>553.38053666666883</c:v>
                </c:pt>
                <c:pt idx="106">
                  <c:v>553.34249999999827</c:v>
                </c:pt>
                <c:pt idx="107">
                  <c:v>553.30269666666652</c:v>
                </c:pt>
                <c:pt idx="108">
                  <c:v>553.26283333333322</c:v>
                </c:pt>
                <c:pt idx="109">
                  <c:v>553.22320333333323</c:v>
                </c:pt>
                <c:pt idx="110">
                  <c:v>553.18338000000165</c:v>
                </c:pt>
                <c:pt idx="111">
                  <c:v>553.14268999999865</c:v>
                </c:pt>
                <c:pt idx="112">
                  <c:v>553.10111999999947</c:v>
                </c:pt>
                <c:pt idx="113">
                  <c:v>553.06148333333329</c:v>
                </c:pt>
                <c:pt idx="114">
                  <c:v>553.01999000000001</c:v>
                </c:pt>
                <c:pt idx="115">
                  <c:v>552.9766366666687</c:v>
                </c:pt>
                <c:pt idx="116">
                  <c:v>552.93198000000007</c:v>
                </c:pt>
                <c:pt idx="117">
                  <c:v>552.88565999999946</c:v>
                </c:pt>
                <c:pt idx="118">
                  <c:v>552.83597333333341</c:v>
                </c:pt>
                <c:pt idx="119">
                  <c:v>552.78072666666947</c:v>
                </c:pt>
                <c:pt idx="120">
                  <c:v>552.7285266666687</c:v>
                </c:pt>
                <c:pt idx="121">
                  <c:v>552.6752166666688</c:v>
                </c:pt>
                <c:pt idx="122">
                  <c:v>552.62296666666793</c:v>
                </c:pt>
                <c:pt idx="123">
                  <c:v>552.5716533333333</c:v>
                </c:pt>
                <c:pt idx="124">
                  <c:v>552.5234433333336</c:v>
                </c:pt>
                <c:pt idx="125">
                  <c:v>552.46933666666894</c:v>
                </c:pt>
                <c:pt idx="126">
                  <c:v>552.41285999999877</c:v>
                </c:pt>
                <c:pt idx="127">
                  <c:v>552.35475000000008</c:v>
                </c:pt>
                <c:pt idx="128">
                  <c:v>552.29280666666887</c:v>
                </c:pt>
                <c:pt idx="129">
                  <c:v>552.22900666666897</c:v>
                </c:pt>
                <c:pt idx="130">
                  <c:v>552.16505666666831</c:v>
                </c:pt>
                <c:pt idx="131">
                  <c:v>552.09977666667021</c:v>
                </c:pt>
                <c:pt idx="132">
                  <c:v>552.03389000000004</c:v>
                </c:pt>
                <c:pt idx="133">
                  <c:v>551.96791999999778</c:v>
                </c:pt>
                <c:pt idx="134">
                  <c:v>551.90286666666793</c:v>
                </c:pt>
                <c:pt idx="135">
                  <c:v>551.83806666666817</c:v>
                </c:pt>
                <c:pt idx="136">
                  <c:v>551.77352333333351</c:v>
                </c:pt>
                <c:pt idx="137">
                  <c:v>551.70904666666934</c:v>
                </c:pt>
                <c:pt idx="138">
                  <c:v>551.64521666666792</c:v>
                </c:pt>
                <c:pt idx="139">
                  <c:v>551.58192333333329</c:v>
                </c:pt>
                <c:pt idx="140">
                  <c:v>551.52103999999986</c:v>
                </c:pt>
                <c:pt idx="141">
                  <c:v>551.46332333333316</c:v>
                </c:pt>
                <c:pt idx="142">
                  <c:v>551.40668999999946</c:v>
                </c:pt>
                <c:pt idx="143">
                  <c:v>551.35190333333298</c:v>
                </c:pt>
                <c:pt idx="144">
                  <c:v>551.29882999999995</c:v>
                </c:pt>
                <c:pt idx="145">
                  <c:v>551.24923333333322</c:v>
                </c:pt>
                <c:pt idx="146">
                  <c:v>551.20142999999996</c:v>
                </c:pt>
                <c:pt idx="147">
                  <c:v>551.15636999999947</c:v>
                </c:pt>
                <c:pt idx="148">
                  <c:v>551.11316000000011</c:v>
                </c:pt>
                <c:pt idx="149">
                  <c:v>551.07194666666896</c:v>
                </c:pt>
                <c:pt idx="150">
                  <c:v>551.02808666666908</c:v>
                </c:pt>
                <c:pt idx="151">
                  <c:v>550.9830033333335</c:v>
                </c:pt>
                <c:pt idx="152">
                  <c:v>550.93583000000012</c:v>
                </c:pt>
                <c:pt idx="153">
                  <c:v>550.88890333333359</c:v>
                </c:pt>
                <c:pt idx="154">
                  <c:v>550.83946666666805</c:v>
                </c:pt>
                <c:pt idx="155">
                  <c:v>550.78998000000149</c:v>
                </c:pt>
                <c:pt idx="156">
                  <c:v>550.74221666666665</c:v>
                </c:pt>
                <c:pt idx="157">
                  <c:v>550.6958133333336</c:v>
                </c:pt>
                <c:pt idx="158">
                  <c:v>550.64973666666947</c:v>
                </c:pt>
                <c:pt idx="159">
                  <c:v>550.60342333333324</c:v>
                </c:pt>
                <c:pt idx="160">
                  <c:v>550.55840333333322</c:v>
                </c:pt>
                <c:pt idx="161">
                  <c:v>550.51438000000053</c:v>
                </c:pt>
                <c:pt idx="162">
                  <c:v>550.4721066666682</c:v>
                </c:pt>
                <c:pt idx="163">
                  <c:v>550.43133</c:v>
                </c:pt>
                <c:pt idx="164">
                  <c:v>550.39309666666895</c:v>
                </c:pt>
                <c:pt idx="165">
                  <c:v>550.35697666666817</c:v>
                </c:pt>
                <c:pt idx="166">
                  <c:v>550.32186333333289</c:v>
                </c:pt>
                <c:pt idx="167">
                  <c:v>550.28621999999996</c:v>
                </c:pt>
                <c:pt idx="168">
                  <c:v>550.24931333333325</c:v>
                </c:pt>
                <c:pt idx="169">
                  <c:v>550.21176333333335</c:v>
                </c:pt>
                <c:pt idx="170">
                  <c:v>550.17683000000136</c:v>
                </c:pt>
                <c:pt idx="171">
                  <c:v>550.14401666666856</c:v>
                </c:pt>
                <c:pt idx="172">
                  <c:v>550.11519999999996</c:v>
                </c:pt>
                <c:pt idx="173">
                  <c:v>550.08486000000005</c:v>
                </c:pt>
                <c:pt idx="174">
                  <c:v>550.05914666666831</c:v>
                </c:pt>
                <c:pt idx="175">
                  <c:v>550.0313666666683</c:v>
                </c:pt>
                <c:pt idx="176">
                  <c:v>550.0036966666687</c:v>
                </c:pt>
                <c:pt idx="177">
                  <c:v>549.97257999999999</c:v>
                </c:pt>
                <c:pt idx="178">
                  <c:v>549.94867666666869</c:v>
                </c:pt>
                <c:pt idx="179">
                  <c:v>549.91825999999946</c:v>
                </c:pt>
                <c:pt idx="180">
                  <c:v>549.88848666666922</c:v>
                </c:pt>
                <c:pt idx="181">
                  <c:v>549.8572799999979</c:v>
                </c:pt>
                <c:pt idx="182">
                  <c:v>549.82777999999996</c:v>
                </c:pt>
                <c:pt idx="183">
                  <c:v>549.79636666666909</c:v>
                </c:pt>
                <c:pt idx="184">
                  <c:v>549.77259666666896</c:v>
                </c:pt>
                <c:pt idx="185">
                  <c:v>549.75044333333335</c:v>
                </c:pt>
                <c:pt idx="186">
                  <c:v>549.73125666666817</c:v>
                </c:pt>
                <c:pt idx="187">
                  <c:v>549.71449666666922</c:v>
                </c:pt>
                <c:pt idx="188">
                  <c:v>549.70028333333335</c:v>
                </c:pt>
                <c:pt idx="189">
                  <c:v>549.68721333333337</c:v>
                </c:pt>
                <c:pt idx="190">
                  <c:v>549.67479333333495</c:v>
                </c:pt>
                <c:pt idx="191">
                  <c:v>549.66345000000001</c:v>
                </c:pt>
                <c:pt idx="192">
                  <c:v>549.65257333333329</c:v>
                </c:pt>
                <c:pt idx="193">
                  <c:v>549.64000999999996</c:v>
                </c:pt>
                <c:pt idx="194">
                  <c:v>549.62656666666805</c:v>
                </c:pt>
                <c:pt idx="195">
                  <c:v>549.61593000000005</c:v>
                </c:pt>
                <c:pt idx="196">
                  <c:v>549.60633666666922</c:v>
                </c:pt>
                <c:pt idx="197">
                  <c:v>549.59753000000001</c:v>
                </c:pt>
                <c:pt idx="198">
                  <c:v>549.59082999999987</c:v>
                </c:pt>
                <c:pt idx="199">
                  <c:v>549.58612333333326</c:v>
                </c:pt>
                <c:pt idx="200">
                  <c:v>549.5810566666687</c:v>
                </c:pt>
                <c:pt idx="201">
                  <c:v>549.5774566666687</c:v>
                </c:pt>
                <c:pt idx="202">
                  <c:v>549.57899333333353</c:v>
                </c:pt>
                <c:pt idx="203">
                  <c:v>549.58737666666934</c:v>
                </c:pt>
                <c:pt idx="204">
                  <c:v>549.6016766666686</c:v>
                </c:pt>
                <c:pt idx="205">
                  <c:v>549.62133999999992</c:v>
                </c:pt>
                <c:pt idx="206">
                  <c:v>549.64002333333326</c:v>
                </c:pt>
                <c:pt idx="207">
                  <c:v>549.65565999999865</c:v>
                </c:pt>
                <c:pt idx="208">
                  <c:v>549.66780333333327</c:v>
                </c:pt>
                <c:pt idx="209">
                  <c:v>549.67930333333459</c:v>
                </c:pt>
                <c:pt idx="210">
                  <c:v>549.68971333333354</c:v>
                </c:pt>
                <c:pt idx="211">
                  <c:v>549.70495666666909</c:v>
                </c:pt>
                <c:pt idx="212">
                  <c:v>549.7247633333335</c:v>
                </c:pt>
                <c:pt idx="213">
                  <c:v>549.75198</c:v>
                </c:pt>
                <c:pt idx="214">
                  <c:v>549.78089333333355</c:v>
                </c:pt>
                <c:pt idx="215">
                  <c:v>549.81212999999786</c:v>
                </c:pt>
                <c:pt idx="216">
                  <c:v>549.84438999999998</c:v>
                </c:pt>
                <c:pt idx="217">
                  <c:v>549.87817999999993</c:v>
                </c:pt>
                <c:pt idx="218">
                  <c:v>549.90822666666804</c:v>
                </c:pt>
                <c:pt idx="219">
                  <c:v>549.93844666666882</c:v>
                </c:pt>
                <c:pt idx="220">
                  <c:v>549.97067666666885</c:v>
                </c:pt>
                <c:pt idx="221">
                  <c:v>550.00575666666896</c:v>
                </c:pt>
                <c:pt idx="222">
                  <c:v>550.04221999999777</c:v>
                </c:pt>
                <c:pt idx="223">
                  <c:v>550.08053333333351</c:v>
                </c:pt>
                <c:pt idx="224">
                  <c:v>550.11798333333331</c:v>
                </c:pt>
                <c:pt idx="225">
                  <c:v>550.15174333333334</c:v>
                </c:pt>
                <c:pt idx="226">
                  <c:v>550.1853833333347</c:v>
                </c:pt>
                <c:pt idx="227">
                  <c:v>550.21728999999948</c:v>
                </c:pt>
                <c:pt idx="228">
                  <c:v>550.24889000000053</c:v>
                </c:pt>
                <c:pt idx="229">
                  <c:v>550.28187333333494</c:v>
                </c:pt>
                <c:pt idx="230">
                  <c:v>550.31707333333338</c:v>
                </c:pt>
                <c:pt idx="231">
                  <c:v>550.3487066666687</c:v>
                </c:pt>
                <c:pt idx="232">
                  <c:v>550.37988666666922</c:v>
                </c:pt>
                <c:pt idx="233">
                  <c:v>550.40852666666831</c:v>
                </c:pt>
                <c:pt idx="234">
                  <c:v>550.42942666666806</c:v>
                </c:pt>
                <c:pt idx="235">
                  <c:v>550.44390333333331</c:v>
                </c:pt>
                <c:pt idx="236">
                  <c:v>550.45752666666669</c:v>
                </c:pt>
                <c:pt idx="237">
                  <c:v>550.46715666666671</c:v>
                </c:pt>
                <c:pt idx="238">
                  <c:v>550.47909333333359</c:v>
                </c:pt>
                <c:pt idx="239">
                  <c:v>550.50116333333347</c:v>
                </c:pt>
                <c:pt idx="240">
                  <c:v>550.52922999999839</c:v>
                </c:pt>
                <c:pt idx="241">
                  <c:v>550.55850666666845</c:v>
                </c:pt>
                <c:pt idx="242">
                  <c:v>550.58940000000052</c:v>
                </c:pt>
                <c:pt idx="243">
                  <c:v>550.61703999999997</c:v>
                </c:pt>
                <c:pt idx="244">
                  <c:v>550.63572333333332</c:v>
                </c:pt>
                <c:pt idx="245">
                  <c:v>550.65641333333338</c:v>
                </c:pt>
                <c:pt idx="246">
                  <c:v>550.68183333333354</c:v>
                </c:pt>
                <c:pt idx="247">
                  <c:v>550.70937333333495</c:v>
                </c:pt>
                <c:pt idx="248">
                  <c:v>550.73521333333326</c:v>
                </c:pt>
                <c:pt idx="249">
                  <c:v>550.76427999999999</c:v>
                </c:pt>
                <c:pt idx="250">
                  <c:v>550.79071000000124</c:v>
                </c:pt>
                <c:pt idx="251">
                  <c:v>550.81203999999946</c:v>
                </c:pt>
                <c:pt idx="252">
                  <c:v>550.83766999999762</c:v>
                </c:pt>
                <c:pt idx="253">
                  <c:v>550.86779666666803</c:v>
                </c:pt>
                <c:pt idx="254">
                  <c:v>550.89939000000004</c:v>
                </c:pt>
                <c:pt idx="255">
                  <c:v>550.93070333333344</c:v>
                </c:pt>
                <c:pt idx="256">
                  <c:v>550.96045999999876</c:v>
                </c:pt>
                <c:pt idx="257">
                  <c:v>550.9929233333329</c:v>
                </c:pt>
                <c:pt idx="258">
                  <c:v>551.02152666666802</c:v>
                </c:pt>
                <c:pt idx="259">
                  <c:v>551.05375666666896</c:v>
                </c:pt>
                <c:pt idx="260">
                  <c:v>551.08784333333335</c:v>
                </c:pt>
                <c:pt idx="261">
                  <c:v>551.13093666666896</c:v>
                </c:pt>
                <c:pt idx="262">
                  <c:v>551.17103666666947</c:v>
                </c:pt>
                <c:pt idx="263">
                  <c:v>551.2177833333335</c:v>
                </c:pt>
                <c:pt idx="264">
                  <c:v>551.26512333333289</c:v>
                </c:pt>
                <c:pt idx="265">
                  <c:v>551.31047333333322</c:v>
                </c:pt>
                <c:pt idx="266">
                  <c:v>551.34578333333332</c:v>
                </c:pt>
                <c:pt idx="267">
                  <c:v>551.37461999999948</c:v>
                </c:pt>
                <c:pt idx="268">
                  <c:v>551.39977333333354</c:v>
                </c:pt>
                <c:pt idx="269">
                  <c:v>551.43079</c:v>
                </c:pt>
                <c:pt idx="270">
                  <c:v>551.46609999999828</c:v>
                </c:pt>
                <c:pt idx="271">
                  <c:v>551.51339666666922</c:v>
                </c:pt>
                <c:pt idx="272">
                  <c:v>551.57529999999986</c:v>
                </c:pt>
                <c:pt idx="273">
                  <c:v>551.64870666666934</c:v>
                </c:pt>
                <c:pt idx="274">
                  <c:v>551.72052333333329</c:v>
                </c:pt>
                <c:pt idx="275">
                  <c:v>551.79753000000005</c:v>
                </c:pt>
                <c:pt idx="276">
                  <c:v>551.87100333333342</c:v>
                </c:pt>
                <c:pt idx="277">
                  <c:v>551.93950000000007</c:v>
                </c:pt>
                <c:pt idx="278">
                  <c:v>552.00391333333323</c:v>
                </c:pt>
                <c:pt idx="279">
                  <c:v>552.06385999999998</c:v>
                </c:pt>
                <c:pt idx="280">
                  <c:v>552.12283000000002</c:v>
                </c:pt>
                <c:pt idx="281">
                  <c:v>552.18500999999992</c:v>
                </c:pt>
                <c:pt idx="282">
                  <c:v>552.24707333333333</c:v>
                </c:pt>
                <c:pt idx="283">
                  <c:v>552.30765999999812</c:v>
                </c:pt>
                <c:pt idx="284">
                  <c:v>552.36867000000007</c:v>
                </c:pt>
                <c:pt idx="285">
                  <c:v>552.42948000000001</c:v>
                </c:pt>
                <c:pt idx="286">
                  <c:v>552.48927000000003</c:v>
                </c:pt>
                <c:pt idx="287">
                  <c:v>552.55379000000005</c:v>
                </c:pt>
                <c:pt idx="288">
                  <c:v>552.62474666666947</c:v>
                </c:pt>
                <c:pt idx="289">
                  <c:v>552.7012033333333</c:v>
                </c:pt>
                <c:pt idx="290">
                  <c:v>552.77328000000125</c:v>
                </c:pt>
                <c:pt idx="291">
                  <c:v>552.83992666666791</c:v>
                </c:pt>
                <c:pt idx="292">
                  <c:v>552.89718999999866</c:v>
                </c:pt>
                <c:pt idx="293">
                  <c:v>552.94223999999826</c:v>
                </c:pt>
                <c:pt idx="294">
                  <c:v>552.9768566666686</c:v>
                </c:pt>
                <c:pt idx="295">
                  <c:v>553.00604999999996</c:v>
                </c:pt>
                <c:pt idx="296">
                  <c:v>553.0330733333335</c:v>
                </c:pt>
                <c:pt idx="297">
                  <c:v>553.06014333333337</c:v>
                </c:pt>
                <c:pt idx="298">
                  <c:v>553.08855000000005</c:v>
                </c:pt>
                <c:pt idx="299">
                  <c:v>553.11617333333345</c:v>
                </c:pt>
                <c:pt idx="300">
                  <c:v>553.14709999999877</c:v>
                </c:pt>
                <c:pt idx="301">
                  <c:v>553.17863000000136</c:v>
                </c:pt>
                <c:pt idx="302">
                  <c:v>553.21230333333358</c:v>
                </c:pt>
                <c:pt idx="303">
                  <c:v>553.24656666666817</c:v>
                </c:pt>
                <c:pt idx="304">
                  <c:v>553.28790000000004</c:v>
                </c:pt>
                <c:pt idx="305">
                  <c:v>553.33179333333339</c:v>
                </c:pt>
                <c:pt idx="306">
                  <c:v>553.37536999999998</c:v>
                </c:pt>
                <c:pt idx="307">
                  <c:v>553.41726333333247</c:v>
                </c:pt>
                <c:pt idx="308">
                  <c:v>553.45690666666655</c:v>
                </c:pt>
                <c:pt idx="309">
                  <c:v>553.48950333333357</c:v>
                </c:pt>
                <c:pt idx="310">
                  <c:v>553.51579000000004</c:v>
                </c:pt>
                <c:pt idx="311">
                  <c:v>553.54541666666819</c:v>
                </c:pt>
                <c:pt idx="312">
                  <c:v>553.57746666666844</c:v>
                </c:pt>
                <c:pt idx="313">
                  <c:v>553.61565333333328</c:v>
                </c:pt>
                <c:pt idx="314">
                  <c:v>553.66231999999877</c:v>
                </c:pt>
                <c:pt idx="315">
                  <c:v>553.71758</c:v>
                </c:pt>
                <c:pt idx="316">
                  <c:v>553.77124666666884</c:v>
                </c:pt>
                <c:pt idx="317">
                  <c:v>553.82677666666871</c:v>
                </c:pt>
                <c:pt idx="318">
                  <c:v>553.88130999999998</c:v>
                </c:pt>
                <c:pt idx="319">
                  <c:v>553.9354066666682</c:v>
                </c:pt>
                <c:pt idx="320">
                  <c:v>553.99217666666846</c:v>
                </c:pt>
                <c:pt idx="321">
                  <c:v>554.05765333333238</c:v>
                </c:pt>
                <c:pt idx="322">
                  <c:v>554.1249833333336</c:v>
                </c:pt>
                <c:pt idx="323">
                  <c:v>554.19262666666805</c:v>
                </c:pt>
                <c:pt idx="324">
                  <c:v>554.25524666666831</c:v>
                </c:pt>
                <c:pt idx="325">
                  <c:v>554.30899333333332</c:v>
                </c:pt>
                <c:pt idx="326">
                  <c:v>554.35170999999946</c:v>
                </c:pt>
                <c:pt idx="327">
                  <c:v>554.38328333333334</c:v>
                </c:pt>
                <c:pt idx="328">
                  <c:v>554.40548999999999</c:v>
                </c:pt>
                <c:pt idx="329">
                  <c:v>554.42192333333298</c:v>
                </c:pt>
                <c:pt idx="330">
                  <c:v>554.43277</c:v>
                </c:pt>
                <c:pt idx="331">
                  <c:v>554.43918666666843</c:v>
                </c:pt>
                <c:pt idx="332">
                  <c:v>554.44040666666831</c:v>
                </c:pt>
                <c:pt idx="333">
                  <c:v>554.44135000000006</c:v>
                </c:pt>
                <c:pt idx="334">
                  <c:v>554.4400133333329</c:v>
                </c:pt>
                <c:pt idx="335">
                  <c:v>554.43719333333297</c:v>
                </c:pt>
                <c:pt idx="336">
                  <c:v>554.43258999999853</c:v>
                </c:pt>
                <c:pt idx="337">
                  <c:v>554.42856333333339</c:v>
                </c:pt>
                <c:pt idx="338">
                  <c:v>554.42222333333189</c:v>
                </c:pt>
                <c:pt idx="339">
                  <c:v>554.41984666666883</c:v>
                </c:pt>
                <c:pt idx="340">
                  <c:v>554.42078000000015</c:v>
                </c:pt>
                <c:pt idx="341">
                  <c:v>554.42497000000003</c:v>
                </c:pt>
                <c:pt idx="342">
                  <c:v>554.43146333333289</c:v>
                </c:pt>
                <c:pt idx="343">
                  <c:v>554.44032333333337</c:v>
                </c:pt>
                <c:pt idx="344">
                  <c:v>554.45080666666831</c:v>
                </c:pt>
                <c:pt idx="345">
                  <c:v>554.46155666666664</c:v>
                </c:pt>
                <c:pt idx="346">
                  <c:v>554.4731666666687</c:v>
                </c:pt>
                <c:pt idx="347">
                  <c:v>554.4840433333336</c:v>
                </c:pt>
                <c:pt idx="348">
                  <c:v>554.49783333333335</c:v>
                </c:pt>
                <c:pt idx="349">
                  <c:v>554.51011999999946</c:v>
                </c:pt>
                <c:pt idx="350">
                  <c:v>554.51940333333357</c:v>
                </c:pt>
                <c:pt idx="351">
                  <c:v>554.52651666666804</c:v>
                </c:pt>
                <c:pt idx="352">
                  <c:v>554.53433333333351</c:v>
                </c:pt>
                <c:pt idx="353">
                  <c:v>554.53713333333337</c:v>
                </c:pt>
                <c:pt idx="354">
                  <c:v>554.53878333333353</c:v>
                </c:pt>
                <c:pt idx="355">
                  <c:v>554.54366333333326</c:v>
                </c:pt>
                <c:pt idx="356">
                  <c:v>554.54917</c:v>
                </c:pt>
                <c:pt idx="357">
                  <c:v>554.5575766666683</c:v>
                </c:pt>
                <c:pt idx="358">
                  <c:v>554.56985000000009</c:v>
                </c:pt>
                <c:pt idx="359">
                  <c:v>554.5829466666687</c:v>
                </c:pt>
                <c:pt idx="360">
                  <c:v>554.59454000000005</c:v>
                </c:pt>
                <c:pt idx="361">
                  <c:v>554.60576666666896</c:v>
                </c:pt>
                <c:pt idx="362">
                  <c:v>554.61606333333327</c:v>
                </c:pt>
                <c:pt idx="363">
                  <c:v>554.62694999999997</c:v>
                </c:pt>
                <c:pt idx="364">
                  <c:v>554.6406766666687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Sheet1!$BR$2</c:f>
              <c:strCache>
                <c:ptCount val="1"/>
                <c:pt idx="0">
                  <c:v>Median</c:v>
                </c:pt>
              </c:strCache>
            </c:strRef>
          </c:tx>
          <c:spPr>
            <a:ln w="254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Sheet1!$BO$3:$BO$367</c:f>
              <c:numCache>
                <c:formatCode>dd\-mmm\-yy</c:formatCode>
                <c:ptCount val="365"/>
                <c:pt idx="0">
                  <c:v>40422</c:v>
                </c:pt>
                <c:pt idx="1">
                  <c:v>40423</c:v>
                </c:pt>
                <c:pt idx="2">
                  <c:v>40424</c:v>
                </c:pt>
                <c:pt idx="3">
                  <c:v>40425</c:v>
                </c:pt>
                <c:pt idx="4">
                  <c:v>40426</c:v>
                </c:pt>
                <c:pt idx="5">
                  <c:v>40427</c:v>
                </c:pt>
                <c:pt idx="6">
                  <c:v>40428</c:v>
                </c:pt>
                <c:pt idx="7">
                  <c:v>40429</c:v>
                </c:pt>
                <c:pt idx="8">
                  <c:v>40430</c:v>
                </c:pt>
                <c:pt idx="9">
                  <c:v>40431</c:v>
                </c:pt>
                <c:pt idx="10">
                  <c:v>40432</c:v>
                </c:pt>
                <c:pt idx="11">
                  <c:v>40433</c:v>
                </c:pt>
                <c:pt idx="12">
                  <c:v>40434</c:v>
                </c:pt>
                <c:pt idx="13">
                  <c:v>40435</c:v>
                </c:pt>
                <c:pt idx="14">
                  <c:v>40436</c:v>
                </c:pt>
                <c:pt idx="15">
                  <c:v>40437</c:v>
                </c:pt>
                <c:pt idx="16">
                  <c:v>40438</c:v>
                </c:pt>
                <c:pt idx="17">
                  <c:v>40439</c:v>
                </c:pt>
                <c:pt idx="18">
                  <c:v>40440</c:v>
                </c:pt>
                <c:pt idx="19">
                  <c:v>40441</c:v>
                </c:pt>
                <c:pt idx="20">
                  <c:v>40442</c:v>
                </c:pt>
                <c:pt idx="21">
                  <c:v>40443</c:v>
                </c:pt>
                <c:pt idx="22">
                  <c:v>40444</c:v>
                </c:pt>
                <c:pt idx="23">
                  <c:v>40445</c:v>
                </c:pt>
                <c:pt idx="24">
                  <c:v>40446</c:v>
                </c:pt>
                <c:pt idx="25">
                  <c:v>40447</c:v>
                </c:pt>
                <c:pt idx="26">
                  <c:v>40448</c:v>
                </c:pt>
                <c:pt idx="27">
                  <c:v>40449</c:v>
                </c:pt>
                <c:pt idx="28">
                  <c:v>40450</c:v>
                </c:pt>
                <c:pt idx="29">
                  <c:v>40451</c:v>
                </c:pt>
                <c:pt idx="30">
                  <c:v>40452</c:v>
                </c:pt>
                <c:pt idx="31">
                  <c:v>40453</c:v>
                </c:pt>
                <c:pt idx="32">
                  <c:v>40454</c:v>
                </c:pt>
                <c:pt idx="33">
                  <c:v>40455</c:v>
                </c:pt>
                <c:pt idx="34">
                  <c:v>40456</c:v>
                </c:pt>
                <c:pt idx="35">
                  <c:v>40457</c:v>
                </c:pt>
                <c:pt idx="36">
                  <c:v>40458</c:v>
                </c:pt>
                <c:pt idx="37">
                  <c:v>40459</c:v>
                </c:pt>
                <c:pt idx="38">
                  <c:v>40460</c:v>
                </c:pt>
                <c:pt idx="39">
                  <c:v>40461</c:v>
                </c:pt>
                <c:pt idx="40">
                  <c:v>40462</c:v>
                </c:pt>
                <c:pt idx="41">
                  <c:v>40463</c:v>
                </c:pt>
                <c:pt idx="42">
                  <c:v>40464</c:v>
                </c:pt>
                <c:pt idx="43">
                  <c:v>40465</c:v>
                </c:pt>
                <c:pt idx="44">
                  <c:v>40466</c:v>
                </c:pt>
                <c:pt idx="45">
                  <c:v>40467</c:v>
                </c:pt>
                <c:pt idx="46">
                  <c:v>40468</c:v>
                </c:pt>
                <c:pt idx="47">
                  <c:v>40469</c:v>
                </c:pt>
                <c:pt idx="48">
                  <c:v>40470</c:v>
                </c:pt>
                <c:pt idx="49">
                  <c:v>40471</c:v>
                </c:pt>
                <c:pt idx="50">
                  <c:v>40472</c:v>
                </c:pt>
                <c:pt idx="51">
                  <c:v>40473</c:v>
                </c:pt>
                <c:pt idx="52">
                  <c:v>40474</c:v>
                </c:pt>
                <c:pt idx="53">
                  <c:v>40475</c:v>
                </c:pt>
                <c:pt idx="54">
                  <c:v>40476</c:v>
                </c:pt>
                <c:pt idx="55">
                  <c:v>40477</c:v>
                </c:pt>
                <c:pt idx="56">
                  <c:v>40478</c:v>
                </c:pt>
                <c:pt idx="57">
                  <c:v>40479</c:v>
                </c:pt>
                <c:pt idx="58">
                  <c:v>40480</c:v>
                </c:pt>
                <c:pt idx="59">
                  <c:v>40481</c:v>
                </c:pt>
                <c:pt idx="60">
                  <c:v>40482</c:v>
                </c:pt>
                <c:pt idx="61">
                  <c:v>40483</c:v>
                </c:pt>
                <c:pt idx="62">
                  <c:v>40484</c:v>
                </c:pt>
                <c:pt idx="63">
                  <c:v>40485</c:v>
                </c:pt>
                <c:pt idx="64">
                  <c:v>40486</c:v>
                </c:pt>
                <c:pt idx="65">
                  <c:v>40487</c:v>
                </c:pt>
                <c:pt idx="66">
                  <c:v>40488</c:v>
                </c:pt>
                <c:pt idx="67">
                  <c:v>40489</c:v>
                </c:pt>
                <c:pt idx="68">
                  <c:v>40490</c:v>
                </c:pt>
                <c:pt idx="69">
                  <c:v>40491</c:v>
                </c:pt>
                <c:pt idx="70">
                  <c:v>40492</c:v>
                </c:pt>
                <c:pt idx="71">
                  <c:v>40493</c:v>
                </c:pt>
                <c:pt idx="72">
                  <c:v>40494</c:v>
                </c:pt>
                <c:pt idx="73">
                  <c:v>40495</c:v>
                </c:pt>
                <c:pt idx="74">
                  <c:v>40496</c:v>
                </c:pt>
                <c:pt idx="75">
                  <c:v>40497</c:v>
                </c:pt>
                <c:pt idx="76">
                  <c:v>40498</c:v>
                </c:pt>
                <c:pt idx="77">
                  <c:v>40499</c:v>
                </c:pt>
                <c:pt idx="78">
                  <c:v>40500</c:v>
                </c:pt>
                <c:pt idx="79">
                  <c:v>40501</c:v>
                </c:pt>
                <c:pt idx="80">
                  <c:v>40502</c:v>
                </c:pt>
                <c:pt idx="81">
                  <c:v>40503</c:v>
                </c:pt>
                <c:pt idx="82">
                  <c:v>40504</c:v>
                </c:pt>
                <c:pt idx="83">
                  <c:v>40505</c:v>
                </c:pt>
                <c:pt idx="84">
                  <c:v>40506</c:v>
                </c:pt>
                <c:pt idx="85">
                  <c:v>40507</c:v>
                </c:pt>
                <c:pt idx="86">
                  <c:v>40508</c:v>
                </c:pt>
                <c:pt idx="87">
                  <c:v>40509</c:v>
                </c:pt>
                <c:pt idx="88">
                  <c:v>40510</c:v>
                </c:pt>
                <c:pt idx="89">
                  <c:v>40511</c:v>
                </c:pt>
                <c:pt idx="90">
                  <c:v>40512</c:v>
                </c:pt>
                <c:pt idx="91">
                  <c:v>40513</c:v>
                </c:pt>
                <c:pt idx="92">
                  <c:v>40514</c:v>
                </c:pt>
                <c:pt idx="93">
                  <c:v>40515</c:v>
                </c:pt>
                <c:pt idx="94">
                  <c:v>40516</c:v>
                </c:pt>
                <c:pt idx="95">
                  <c:v>40517</c:v>
                </c:pt>
                <c:pt idx="96">
                  <c:v>40518</c:v>
                </c:pt>
                <c:pt idx="97">
                  <c:v>40519</c:v>
                </c:pt>
                <c:pt idx="98">
                  <c:v>40520</c:v>
                </c:pt>
                <c:pt idx="99">
                  <c:v>40521</c:v>
                </c:pt>
                <c:pt idx="100">
                  <c:v>40522</c:v>
                </c:pt>
                <c:pt idx="101">
                  <c:v>40523</c:v>
                </c:pt>
                <c:pt idx="102">
                  <c:v>40524</c:v>
                </c:pt>
                <c:pt idx="103">
                  <c:v>40525</c:v>
                </c:pt>
                <c:pt idx="104">
                  <c:v>40526</c:v>
                </c:pt>
                <c:pt idx="105">
                  <c:v>40527</c:v>
                </c:pt>
                <c:pt idx="106">
                  <c:v>40528</c:v>
                </c:pt>
                <c:pt idx="107">
                  <c:v>40529</c:v>
                </c:pt>
                <c:pt idx="108">
                  <c:v>40530</c:v>
                </c:pt>
                <c:pt idx="109">
                  <c:v>40531</c:v>
                </c:pt>
                <c:pt idx="110">
                  <c:v>40532</c:v>
                </c:pt>
                <c:pt idx="111">
                  <c:v>40533</c:v>
                </c:pt>
                <c:pt idx="112">
                  <c:v>40534</c:v>
                </c:pt>
                <c:pt idx="113">
                  <c:v>40535</c:v>
                </c:pt>
                <c:pt idx="114">
                  <c:v>40536</c:v>
                </c:pt>
                <c:pt idx="115">
                  <c:v>40537</c:v>
                </c:pt>
                <c:pt idx="116">
                  <c:v>40538</c:v>
                </c:pt>
                <c:pt idx="117">
                  <c:v>40539</c:v>
                </c:pt>
                <c:pt idx="118">
                  <c:v>40540</c:v>
                </c:pt>
                <c:pt idx="119">
                  <c:v>40541</c:v>
                </c:pt>
                <c:pt idx="120">
                  <c:v>40542</c:v>
                </c:pt>
                <c:pt idx="121">
                  <c:v>40543</c:v>
                </c:pt>
                <c:pt idx="122">
                  <c:v>40544</c:v>
                </c:pt>
                <c:pt idx="123">
                  <c:v>40545</c:v>
                </c:pt>
                <c:pt idx="124">
                  <c:v>40546</c:v>
                </c:pt>
                <c:pt idx="125">
                  <c:v>40547</c:v>
                </c:pt>
                <c:pt idx="126">
                  <c:v>40548</c:v>
                </c:pt>
                <c:pt idx="127">
                  <c:v>40549</c:v>
                </c:pt>
                <c:pt idx="128">
                  <c:v>40550</c:v>
                </c:pt>
                <c:pt idx="129">
                  <c:v>40551</c:v>
                </c:pt>
                <c:pt idx="130">
                  <c:v>40552</c:v>
                </c:pt>
                <c:pt idx="131">
                  <c:v>40553</c:v>
                </c:pt>
                <c:pt idx="132">
                  <c:v>40554</c:v>
                </c:pt>
                <c:pt idx="133">
                  <c:v>40555</c:v>
                </c:pt>
                <c:pt idx="134">
                  <c:v>40556</c:v>
                </c:pt>
                <c:pt idx="135">
                  <c:v>40557</c:v>
                </c:pt>
                <c:pt idx="136">
                  <c:v>40558</c:v>
                </c:pt>
                <c:pt idx="137">
                  <c:v>40559</c:v>
                </c:pt>
                <c:pt idx="138">
                  <c:v>40560</c:v>
                </c:pt>
                <c:pt idx="139">
                  <c:v>40561</c:v>
                </c:pt>
                <c:pt idx="140">
                  <c:v>40562</c:v>
                </c:pt>
                <c:pt idx="141">
                  <c:v>40563</c:v>
                </c:pt>
                <c:pt idx="142">
                  <c:v>40564</c:v>
                </c:pt>
                <c:pt idx="143">
                  <c:v>40565</c:v>
                </c:pt>
                <c:pt idx="144">
                  <c:v>40566</c:v>
                </c:pt>
                <c:pt idx="145">
                  <c:v>40567</c:v>
                </c:pt>
                <c:pt idx="146">
                  <c:v>40568</c:v>
                </c:pt>
                <c:pt idx="147">
                  <c:v>40569</c:v>
                </c:pt>
                <c:pt idx="148">
                  <c:v>40570</c:v>
                </c:pt>
                <c:pt idx="149">
                  <c:v>40571</c:v>
                </c:pt>
                <c:pt idx="150">
                  <c:v>40572</c:v>
                </c:pt>
                <c:pt idx="151">
                  <c:v>40573</c:v>
                </c:pt>
                <c:pt idx="152">
                  <c:v>40574</c:v>
                </c:pt>
                <c:pt idx="153">
                  <c:v>40575</c:v>
                </c:pt>
                <c:pt idx="154">
                  <c:v>40576</c:v>
                </c:pt>
                <c:pt idx="155">
                  <c:v>40577</c:v>
                </c:pt>
                <c:pt idx="156">
                  <c:v>40578</c:v>
                </c:pt>
                <c:pt idx="157">
                  <c:v>40579</c:v>
                </c:pt>
                <c:pt idx="158">
                  <c:v>40580</c:v>
                </c:pt>
                <c:pt idx="159">
                  <c:v>40581</c:v>
                </c:pt>
                <c:pt idx="160">
                  <c:v>40582</c:v>
                </c:pt>
                <c:pt idx="161">
                  <c:v>40583</c:v>
                </c:pt>
                <c:pt idx="162">
                  <c:v>40584</c:v>
                </c:pt>
                <c:pt idx="163">
                  <c:v>40585</c:v>
                </c:pt>
                <c:pt idx="164">
                  <c:v>40586</c:v>
                </c:pt>
                <c:pt idx="165">
                  <c:v>40587</c:v>
                </c:pt>
                <c:pt idx="166">
                  <c:v>40588</c:v>
                </c:pt>
                <c:pt idx="167">
                  <c:v>40589</c:v>
                </c:pt>
                <c:pt idx="168">
                  <c:v>40590</c:v>
                </c:pt>
                <c:pt idx="169">
                  <c:v>40591</c:v>
                </c:pt>
                <c:pt idx="170">
                  <c:v>40592</c:v>
                </c:pt>
                <c:pt idx="171">
                  <c:v>40593</c:v>
                </c:pt>
                <c:pt idx="172">
                  <c:v>40594</c:v>
                </c:pt>
                <c:pt idx="173">
                  <c:v>40595</c:v>
                </c:pt>
                <c:pt idx="174">
                  <c:v>40596</c:v>
                </c:pt>
                <c:pt idx="175">
                  <c:v>40597</c:v>
                </c:pt>
                <c:pt idx="176">
                  <c:v>40598</c:v>
                </c:pt>
                <c:pt idx="177">
                  <c:v>40599</c:v>
                </c:pt>
                <c:pt idx="178">
                  <c:v>40600</c:v>
                </c:pt>
                <c:pt idx="179">
                  <c:v>40601</c:v>
                </c:pt>
                <c:pt idx="180">
                  <c:v>40602</c:v>
                </c:pt>
                <c:pt idx="181">
                  <c:v>40603</c:v>
                </c:pt>
                <c:pt idx="182">
                  <c:v>40604</c:v>
                </c:pt>
                <c:pt idx="183">
                  <c:v>40605</c:v>
                </c:pt>
                <c:pt idx="184">
                  <c:v>40606</c:v>
                </c:pt>
                <c:pt idx="185">
                  <c:v>40607</c:v>
                </c:pt>
                <c:pt idx="186">
                  <c:v>40608</c:v>
                </c:pt>
                <c:pt idx="187">
                  <c:v>40609</c:v>
                </c:pt>
                <c:pt idx="188">
                  <c:v>40610</c:v>
                </c:pt>
                <c:pt idx="189">
                  <c:v>40611</c:v>
                </c:pt>
                <c:pt idx="190">
                  <c:v>40612</c:v>
                </c:pt>
                <c:pt idx="191">
                  <c:v>40613</c:v>
                </c:pt>
                <c:pt idx="192">
                  <c:v>40614</c:v>
                </c:pt>
                <c:pt idx="193">
                  <c:v>40615</c:v>
                </c:pt>
                <c:pt idx="194">
                  <c:v>40616</c:v>
                </c:pt>
                <c:pt idx="195">
                  <c:v>40617</c:v>
                </c:pt>
                <c:pt idx="196">
                  <c:v>40618</c:v>
                </c:pt>
                <c:pt idx="197">
                  <c:v>40619</c:v>
                </c:pt>
                <c:pt idx="198">
                  <c:v>40620</c:v>
                </c:pt>
                <c:pt idx="199">
                  <c:v>40621</c:v>
                </c:pt>
                <c:pt idx="200">
                  <c:v>40622</c:v>
                </c:pt>
                <c:pt idx="201">
                  <c:v>40623</c:v>
                </c:pt>
                <c:pt idx="202">
                  <c:v>40624</c:v>
                </c:pt>
                <c:pt idx="203">
                  <c:v>40625</c:v>
                </c:pt>
                <c:pt idx="204">
                  <c:v>40626</c:v>
                </c:pt>
                <c:pt idx="205">
                  <c:v>40627</c:v>
                </c:pt>
                <c:pt idx="206">
                  <c:v>40628</c:v>
                </c:pt>
                <c:pt idx="207">
                  <c:v>40629</c:v>
                </c:pt>
                <c:pt idx="208">
                  <c:v>40630</c:v>
                </c:pt>
                <c:pt idx="209">
                  <c:v>40631</c:v>
                </c:pt>
                <c:pt idx="210">
                  <c:v>40632</c:v>
                </c:pt>
                <c:pt idx="211">
                  <c:v>40633</c:v>
                </c:pt>
                <c:pt idx="212">
                  <c:v>40634</c:v>
                </c:pt>
                <c:pt idx="213">
                  <c:v>40635</c:v>
                </c:pt>
                <c:pt idx="214">
                  <c:v>40636</c:v>
                </c:pt>
                <c:pt idx="215">
                  <c:v>40637</c:v>
                </c:pt>
                <c:pt idx="216">
                  <c:v>40638</c:v>
                </c:pt>
                <c:pt idx="217">
                  <c:v>40639</c:v>
                </c:pt>
                <c:pt idx="218">
                  <c:v>40640</c:v>
                </c:pt>
                <c:pt idx="219">
                  <c:v>40641</c:v>
                </c:pt>
                <c:pt idx="220">
                  <c:v>40642</c:v>
                </c:pt>
                <c:pt idx="221">
                  <c:v>40643</c:v>
                </c:pt>
                <c:pt idx="222">
                  <c:v>40644</c:v>
                </c:pt>
                <c:pt idx="223">
                  <c:v>40645</c:v>
                </c:pt>
                <c:pt idx="224">
                  <c:v>40646</c:v>
                </c:pt>
                <c:pt idx="225">
                  <c:v>40647</c:v>
                </c:pt>
                <c:pt idx="226">
                  <c:v>40648</c:v>
                </c:pt>
                <c:pt idx="227">
                  <c:v>40649</c:v>
                </c:pt>
                <c:pt idx="228">
                  <c:v>40650</c:v>
                </c:pt>
                <c:pt idx="229">
                  <c:v>40651</c:v>
                </c:pt>
                <c:pt idx="230">
                  <c:v>40652</c:v>
                </c:pt>
                <c:pt idx="231">
                  <c:v>40653</c:v>
                </c:pt>
                <c:pt idx="232">
                  <c:v>40654</c:v>
                </c:pt>
                <c:pt idx="233">
                  <c:v>40655</c:v>
                </c:pt>
                <c:pt idx="234">
                  <c:v>40656</c:v>
                </c:pt>
                <c:pt idx="235">
                  <c:v>40657</c:v>
                </c:pt>
                <c:pt idx="236">
                  <c:v>40658</c:v>
                </c:pt>
                <c:pt idx="237">
                  <c:v>40659</c:v>
                </c:pt>
                <c:pt idx="238">
                  <c:v>40660</c:v>
                </c:pt>
                <c:pt idx="239">
                  <c:v>40661</c:v>
                </c:pt>
                <c:pt idx="240">
                  <c:v>40662</c:v>
                </c:pt>
                <c:pt idx="241">
                  <c:v>40663</c:v>
                </c:pt>
                <c:pt idx="242">
                  <c:v>40664</c:v>
                </c:pt>
                <c:pt idx="243">
                  <c:v>40665</c:v>
                </c:pt>
                <c:pt idx="244">
                  <c:v>40666</c:v>
                </c:pt>
                <c:pt idx="245">
                  <c:v>40667</c:v>
                </c:pt>
                <c:pt idx="246">
                  <c:v>40668</c:v>
                </c:pt>
                <c:pt idx="247">
                  <c:v>40669</c:v>
                </c:pt>
                <c:pt idx="248">
                  <c:v>40670</c:v>
                </c:pt>
                <c:pt idx="249">
                  <c:v>40671</c:v>
                </c:pt>
                <c:pt idx="250">
                  <c:v>40672</c:v>
                </c:pt>
                <c:pt idx="251">
                  <c:v>40673</c:v>
                </c:pt>
                <c:pt idx="252">
                  <c:v>40674</c:v>
                </c:pt>
                <c:pt idx="253">
                  <c:v>40675</c:v>
                </c:pt>
                <c:pt idx="254">
                  <c:v>40676</c:v>
                </c:pt>
                <c:pt idx="255">
                  <c:v>40677</c:v>
                </c:pt>
                <c:pt idx="256">
                  <c:v>40678</c:v>
                </c:pt>
                <c:pt idx="257">
                  <c:v>40679</c:v>
                </c:pt>
                <c:pt idx="258">
                  <c:v>40680</c:v>
                </c:pt>
                <c:pt idx="259">
                  <c:v>40681</c:v>
                </c:pt>
                <c:pt idx="260">
                  <c:v>40682</c:v>
                </c:pt>
                <c:pt idx="261">
                  <c:v>40683</c:v>
                </c:pt>
                <c:pt idx="262">
                  <c:v>40684</c:v>
                </c:pt>
                <c:pt idx="263">
                  <c:v>40685</c:v>
                </c:pt>
                <c:pt idx="264">
                  <c:v>40686</c:v>
                </c:pt>
                <c:pt idx="265">
                  <c:v>40687</c:v>
                </c:pt>
                <c:pt idx="266">
                  <c:v>40688</c:v>
                </c:pt>
                <c:pt idx="267">
                  <c:v>40689</c:v>
                </c:pt>
                <c:pt idx="268">
                  <c:v>40690</c:v>
                </c:pt>
                <c:pt idx="269">
                  <c:v>40691</c:v>
                </c:pt>
                <c:pt idx="270">
                  <c:v>40692</c:v>
                </c:pt>
                <c:pt idx="271">
                  <c:v>40693</c:v>
                </c:pt>
                <c:pt idx="272">
                  <c:v>40694</c:v>
                </c:pt>
                <c:pt idx="273">
                  <c:v>40695</c:v>
                </c:pt>
                <c:pt idx="274">
                  <c:v>40696</c:v>
                </c:pt>
                <c:pt idx="275">
                  <c:v>40697</c:v>
                </c:pt>
                <c:pt idx="276">
                  <c:v>40698</c:v>
                </c:pt>
                <c:pt idx="277">
                  <c:v>40699</c:v>
                </c:pt>
                <c:pt idx="278">
                  <c:v>40700</c:v>
                </c:pt>
                <c:pt idx="279">
                  <c:v>40701</c:v>
                </c:pt>
                <c:pt idx="280">
                  <c:v>40702</c:v>
                </c:pt>
                <c:pt idx="281">
                  <c:v>40703</c:v>
                </c:pt>
                <c:pt idx="282">
                  <c:v>40704</c:v>
                </c:pt>
                <c:pt idx="283">
                  <c:v>40705</c:v>
                </c:pt>
                <c:pt idx="284">
                  <c:v>40706</c:v>
                </c:pt>
                <c:pt idx="285">
                  <c:v>40707</c:v>
                </c:pt>
                <c:pt idx="286">
                  <c:v>40708</c:v>
                </c:pt>
                <c:pt idx="287">
                  <c:v>40709</c:v>
                </c:pt>
                <c:pt idx="288">
                  <c:v>40710</c:v>
                </c:pt>
                <c:pt idx="289">
                  <c:v>40711</c:v>
                </c:pt>
                <c:pt idx="290">
                  <c:v>40712</c:v>
                </c:pt>
                <c:pt idx="291">
                  <c:v>40713</c:v>
                </c:pt>
                <c:pt idx="292">
                  <c:v>40714</c:v>
                </c:pt>
                <c:pt idx="293">
                  <c:v>40715</c:v>
                </c:pt>
                <c:pt idx="294">
                  <c:v>40716</c:v>
                </c:pt>
                <c:pt idx="295">
                  <c:v>40717</c:v>
                </c:pt>
                <c:pt idx="296">
                  <c:v>40718</c:v>
                </c:pt>
                <c:pt idx="297">
                  <c:v>40719</c:v>
                </c:pt>
                <c:pt idx="298">
                  <c:v>40720</c:v>
                </c:pt>
                <c:pt idx="299">
                  <c:v>40721</c:v>
                </c:pt>
                <c:pt idx="300">
                  <c:v>40722</c:v>
                </c:pt>
                <c:pt idx="301">
                  <c:v>40723</c:v>
                </c:pt>
                <c:pt idx="302">
                  <c:v>40724</c:v>
                </c:pt>
                <c:pt idx="303">
                  <c:v>40725</c:v>
                </c:pt>
                <c:pt idx="304">
                  <c:v>40726</c:v>
                </c:pt>
                <c:pt idx="305">
                  <c:v>40727</c:v>
                </c:pt>
                <c:pt idx="306">
                  <c:v>40728</c:v>
                </c:pt>
                <c:pt idx="307">
                  <c:v>40729</c:v>
                </c:pt>
                <c:pt idx="308">
                  <c:v>40730</c:v>
                </c:pt>
                <c:pt idx="309">
                  <c:v>40731</c:v>
                </c:pt>
                <c:pt idx="310">
                  <c:v>40732</c:v>
                </c:pt>
                <c:pt idx="311">
                  <c:v>40733</c:v>
                </c:pt>
                <c:pt idx="312">
                  <c:v>40734</c:v>
                </c:pt>
                <c:pt idx="313">
                  <c:v>40735</c:v>
                </c:pt>
                <c:pt idx="314">
                  <c:v>40736</c:v>
                </c:pt>
                <c:pt idx="315">
                  <c:v>40737</c:v>
                </c:pt>
                <c:pt idx="316">
                  <c:v>40738</c:v>
                </c:pt>
                <c:pt idx="317">
                  <c:v>40739</c:v>
                </c:pt>
                <c:pt idx="318">
                  <c:v>40740</c:v>
                </c:pt>
                <c:pt idx="319">
                  <c:v>40741</c:v>
                </c:pt>
                <c:pt idx="320">
                  <c:v>40742</c:v>
                </c:pt>
                <c:pt idx="321">
                  <c:v>40743</c:v>
                </c:pt>
                <c:pt idx="322">
                  <c:v>40744</c:v>
                </c:pt>
                <c:pt idx="323">
                  <c:v>40745</c:v>
                </c:pt>
                <c:pt idx="324">
                  <c:v>40746</c:v>
                </c:pt>
                <c:pt idx="325">
                  <c:v>40747</c:v>
                </c:pt>
                <c:pt idx="326">
                  <c:v>40748</c:v>
                </c:pt>
                <c:pt idx="327">
                  <c:v>40749</c:v>
                </c:pt>
                <c:pt idx="328">
                  <c:v>40750</c:v>
                </c:pt>
                <c:pt idx="329">
                  <c:v>40751</c:v>
                </c:pt>
                <c:pt idx="330">
                  <c:v>40752</c:v>
                </c:pt>
                <c:pt idx="331">
                  <c:v>40753</c:v>
                </c:pt>
                <c:pt idx="332">
                  <c:v>40754</c:v>
                </c:pt>
                <c:pt idx="333">
                  <c:v>40755</c:v>
                </c:pt>
                <c:pt idx="334">
                  <c:v>40756</c:v>
                </c:pt>
                <c:pt idx="335">
                  <c:v>40757</c:v>
                </c:pt>
                <c:pt idx="336">
                  <c:v>40758</c:v>
                </c:pt>
                <c:pt idx="337">
                  <c:v>40759</c:v>
                </c:pt>
                <c:pt idx="338">
                  <c:v>40760</c:v>
                </c:pt>
                <c:pt idx="339">
                  <c:v>40761</c:v>
                </c:pt>
                <c:pt idx="340">
                  <c:v>40762</c:v>
                </c:pt>
                <c:pt idx="341">
                  <c:v>40763</c:v>
                </c:pt>
                <c:pt idx="342">
                  <c:v>40764</c:v>
                </c:pt>
                <c:pt idx="343">
                  <c:v>40765</c:v>
                </c:pt>
                <c:pt idx="344">
                  <c:v>40766</c:v>
                </c:pt>
                <c:pt idx="345">
                  <c:v>40767</c:v>
                </c:pt>
                <c:pt idx="346">
                  <c:v>40768</c:v>
                </c:pt>
                <c:pt idx="347">
                  <c:v>40769</c:v>
                </c:pt>
                <c:pt idx="348">
                  <c:v>40770</c:v>
                </c:pt>
                <c:pt idx="349">
                  <c:v>40771</c:v>
                </c:pt>
                <c:pt idx="350">
                  <c:v>40772</c:v>
                </c:pt>
                <c:pt idx="351">
                  <c:v>40773</c:v>
                </c:pt>
                <c:pt idx="352">
                  <c:v>40774</c:v>
                </c:pt>
                <c:pt idx="353">
                  <c:v>40775</c:v>
                </c:pt>
                <c:pt idx="354">
                  <c:v>40776</c:v>
                </c:pt>
                <c:pt idx="355">
                  <c:v>40777</c:v>
                </c:pt>
                <c:pt idx="356">
                  <c:v>40778</c:v>
                </c:pt>
                <c:pt idx="357">
                  <c:v>40779</c:v>
                </c:pt>
                <c:pt idx="358">
                  <c:v>40780</c:v>
                </c:pt>
                <c:pt idx="359">
                  <c:v>40781</c:v>
                </c:pt>
                <c:pt idx="360">
                  <c:v>40782</c:v>
                </c:pt>
                <c:pt idx="361">
                  <c:v>40783</c:v>
                </c:pt>
                <c:pt idx="362">
                  <c:v>40784</c:v>
                </c:pt>
                <c:pt idx="363">
                  <c:v>40785</c:v>
                </c:pt>
                <c:pt idx="364">
                  <c:v>40786</c:v>
                </c:pt>
              </c:numCache>
            </c:numRef>
          </c:cat>
          <c:val>
            <c:numRef>
              <c:f>Sheet1!$BR$3:$BR$367</c:f>
              <c:numCache>
                <c:formatCode>General</c:formatCode>
                <c:ptCount val="365"/>
                <c:pt idx="0">
                  <c:v>556.20981666666921</c:v>
                </c:pt>
                <c:pt idx="1">
                  <c:v>556.20650000000001</c:v>
                </c:pt>
                <c:pt idx="2">
                  <c:v>556.20421999999996</c:v>
                </c:pt>
                <c:pt idx="3">
                  <c:v>556.20319666666921</c:v>
                </c:pt>
                <c:pt idx="4">
                  <c:v>556.20214999999996</c:v>
                </c:pt>
                <c:pt idx="5">
                  <c:v>556.20159666666871</c:v>
                </c:pt>
                <c:pt idx="6">
                  <c:v>556.20118666666883</c:v>
                </c:pt>
                <c:pt idx="7">
                  <c:v>556.20064666666883</c:v>
                </c:pt>
                <c:pt idx="8">
                  <c:v>556.19900000000052</c:v>
                </c:pt>
                <c:pt idx="9">
                  <c:v>556.19343666667021</c:v>
                </c:pt>
                <c:pt idx="10">
                  <c:v>556.18520000000012</c:v>
                </c:pt>
                <c:pt idx="11">
                  <c:v>556.17488666667032</c:v>
                </c:pt>
                <c:pt idx="12">
                  <c:v>556.16368</c:v>
                </c:pt>
                <c:pt idx="13">
                  <c:v>556.14823999999999</c:v>
                </c:pt>
                <c:pt idx="14">
                  <c:v>556.13388000000054</c:v>
                </c:pt>
                <c:pt idx="15">
                  <c:v>556.12007333333361</c:v>
                </c:pt>
                <c:pt idx="16">
                  <c:v>556.10504333333324</c:v>
                </c:pt>
                <c:pt idx="17">
                  <c:v>556.09144333333325</c:v>
                </c:pt>
                <c:pt idx="18">
                  <c:v>556.08171666666885</c:v>
                </c:pt>
                <c:pt idx="19">
                  <c:v>556.07422666666844</c:v>
                </c:pt>
                <c:pt idx="20">
                  <c:v>556.06800999999939</c:v>
                </c:pt>
                <c:pt idx="21">
                  <c:v>556.06380666666882</c:v>
                </c:pt>
                <c:pt idx="22">
                  <c:v>556.05726666666669</c:v>
                </c:pt>
                <c:pt idx="23">
                  <c:v>556.04796666666675</c:v>
                </c:pt>
                <c:pt idx="24">
                  <c:v>556.03728666666802</c:v>
                </c:pt>
                <c:pt idx="25">
                  <c:v>556.02764666666803</c:v>
                </c:pt>
                <c:pt idx="26">
                  <c:v>556.0155166666683</c:v>
                </c:pt>
                <c:pt idx="27">
                  <c:v>556.0052066666683</c:v>
                </c:pt>
                <c:pt idx="28">
                  <c:v>555.99549333333334</c:v>
                </c:pt>
                <c:pt idx="29">
                  <c:v>555.98544000000004</c:v>
                </c:pt>
                <c:pt idx="30">
                  <c:v>555.97510999999997</c:v>
                </c:pt>
                <c:pt idx="31">
                  <c:v>555.96585666666806</c:v>
                </c:pt>
                <c:pt idx="32">
                  <c:v>555.95584666666832</c:v>
                </c:pt>
                <c:pt idx="33">
                  <c:v>555.94875000000002</c:v>
                </c:pt>
                <c:pt idx="34">
                  <c:v>555.94103666666831</c:v>
                </c:pt>
                <c:pt idx="35">
                  <c:v>555.93093666666846</c:v>
                </c:pt>
                <c:pt idx="36">
                  <c:v>555.91844666666896</c:v>
                </c:pt>
                <c:pt idx="37">
                  <c:v>555.90541000000007</c:v>
                </c:pt>
                <c:pt idx="38">
                  <c:v>555.89114999999947</c:v>
                </c:pt>
                <c:pt idx="39">
                  <c:v>555.87589666666884</c:v>
                </c:pt>
                <c:pt idx="40">
                  <c:v>555.85993000000008</c:v>
                </c:pt>
                <c:pt idx="41">
                  <c:v>555.8462066666666</c:v>
                </c:pt>
                <c:pt idx="42">
                  <c:v>555.83058999999946</c:v>
                </c:pt>
                <c:pt idx="43">
                  <c:v>555.8138633333333</c:v>
                </c:pt>
                <c:pt idx="44">
                  <c:v>555.7964933333335</c:v>
                </c:pt>
                <c:pt idx="45">
                  <c:v>555.78178000000162</c:v>
                </c:pt>
                <c:pt idx="46">
                  <c:v>555.76932999999997</c:v>
                </c:pt>
                <c:pt idx="47">
                  <c:v>555.75836333333359</c:v>
                </c:pt>
                <c:pt idx="48">
                  <c:v>555.74621666666803</c:v>
                </c:pt>
                <c:pt idx="49">
                  <c:v>555.7349833333335</c:v>
                </c:pt>
                <c:pt idx="50">
                  <c:v>555.72331333333352</c:v>
                </c:pt>
                <c:pt idx="51">
                  <c:v>555.71163333333334</c:v>
                </c:pt>
                <c:pt idx="52">
                  <c:v>555.70259666666846</c:v>
                </c:pt>
                <c:pt idx="53">
                  <c:v>555.6944633333336</c:v>
                </c:pt>
                <c:pt idx="54">
                  <c:v>555.68676666666909</c:v>
                </c:pt>
                <c:pt idx="55">
                  <c:v>555.6775233333334</c:v>
                </c:pt>
                <c:pt idx="56">
                  <c:v>555.6676199999979</c:v>
                </c:pt>
                <c:pt idx="57">
                  <c:v>555.65545999999949</c:v>
                </c:pt>
                <c:pt idx="58">
                  <c:v>555.64272333333338</c:v>
                </c:pt>
                <c:pt idx="59">
                  <c:v>555.62972666666894</c:v>
                </c:pt>
                <c:pt idx="60">
                  <c:v>555.61498666666921</c:v>
                </c:pt>
                <c:pt idx="61">
                  <c:v>555.59615666666843</c:v>
                </c:pt>
                <c:pt idx="62">
                  <c:v>555.57710666666844</c:v>
                </c:pt>
                <c:pt idx="63">
                  <c:v>555.55747666666832</c:v>
                </c:pt>
                <c:pt idx="64">
                  <c:v>555.53600000000006</c:v>
                </c:pt>
                <c:pt idx="65">
                  <c:v>555.51487666666958</c:v>
                </c:pt>
                <c:pt idx="66">
                  <c:v>555.49531000000002</c:v>
                </c:pt>
                <c:pt idx="67">
                  <c:v>555.47381999999993</c:v>
                </c:pt>
                <c:pt idx="68">
                  <c:v>555.45101666666665</c:v>
                </c:pt>
                <c:pt idx="69">
                  <c:v>555.42785666666805</c:v>
                </c:pt>
                <c:pt idx="70">
                  <c:v>555.4044633333333</c:v>
                </c:pt>
                <c:pt idx="71">
                  <c:v>555.38188333333323</c:v>
                </c:pt>
                <c:pt idx="72">
                  <c:v>555.35942999999816</c:v>
                </c:pt>
                <c:pt idx="73">
                  <c:v>555.33602999999778</c:v>
                </c:pt>
                <c:pt idx="74">
                  <c:v>555.31187</c:v>
                </c:pt>
                <c:pt idx="75">
                  <c:v>555.28658666666922</c:v>
                </c:pt>
                <c:pt idx="76">
                  <c:v>555.25918999999999</c:v>
                </c:pt>
                <c:pt idx="77">
                  <c:v>555.22841333333361</c:v>
                </c:pt>
                <c:pt idx="78">
                  <c:v>555.19698666666886</c:v>
                </c:pt>
                <c:pt idx="79">
                  <c:v>555.16515333333336</c:v>
                </c:pt>
                <c:pt idx="80">
                  <c:v>555.1328866666687</c:v>
                </c:pt>
                <c:pt idx="81">
                  <c:v>555.10723999999948</c:v>
                </c:pt>
                <c:pt idx="82">
                  <c:v>555.0787466666701</c:v>
                </c:pt>
                <c:pt idx="83">
                  <c:v>555.05129333333298</c:v>
                </c:pt>
                <c:pt idx="84">
                  <c:v>555.02430333333359</c:v>
                </c:pt>
                <c:pt idx="85">
                  <c:v>554.99728333333337</c:v>
                </c:pt>
                <c:pt idx="86">
                  <c:v>554.96309666666832</c:v>
                </c:pt>
                <c:pt idx="87">
                  <c:v>554.93151999999816</c:v>
                </c:pt>
                <c:pt idx="88">
                  <c:v>554.89969999999948</c:v>
                </c:pt>
                <c:pt idx="89">
                  <c:v>554.86632666666651</c:v>
                </c:pt>
                <c:pt idx="90">
                  <c:v>554.82977999999991</c:v>
                </c:pt>
                <c:pt idx="91">
                  <c:v>554.79177000000175</c:v>
                </c:pt>
                <c:pt idx="92">
                  <c:v>554.75375666666935</c:v>
                </c:pt>
                <c:pt idx="93">
                  <c:v>554.71514666666883</c:v>
                </c:pt>
                <c:pt idx="94">
                  <c:v>554.67536666666922</c:v>
                </c:pt>
                <c:pt idx="95">
                  <c:v>554.63327000000004</c:v>
                </c:pt>
                <c:pt idx="96">
                  <c:v>554.59092666666845</c:v>
                </c:pt>
                <c:pt idx="97">
                  <c:v>554.5464466666682</c:v>
                </c:pt>
                <c:pt idx="98">
                  <c:v>554.49937000000125</c:v>
                </c:pt>
                <c:pt idx="99">
                  <c:v>554.45115999999803</c:v>
                </c:pt>
                <c:pt idx="100">
                  <c:v>554.40698666666844</c:v>
                </c:pt>
                <c:pt idx="101">
                  <c:v>554.36203333333299</c:v>
                </c:pt>
                <c:pt idx="102">
                  <c:v>554.31661666666673</c:v>
                </c:pt>
                <c:pt idx="103">
                  <c:v>554.2701733333347</c:v>
                </c:pt>
                <c:pt idx="104">
                  <c:v>554.22187000000054</c:v>
                </c:pt>
                <c:pt idx="105">
                  <c:v>554.16976666666869</c:v>
                </c:pt>
                <c:pt idx="106">
                  <c:v>554.11886666666885</c:v>
                </c:pt>
                <c:pt idx="107">
                  <c:v>554.07053333333351</c:v>
                </c:pt>
                <c:pt idx="108">
                  <c:v>554.02230666666833</c:v>
                </c:pt>
                <c:pt idx="109">
                  <c:v>553.97724333333338</c:v>
                </c:pt>
                <c:pt idx="110">
                  <c:v>553.9348666666682</c:v>
                </c:pt>
                <c:pt idx="111">
                  <c:v>553.89200333333326</c:v>
                </c:pt>
                <c:pt idx="112">
                  <c:v>553.84880333333331</c:v>
                </c:pt>
                <c:pt idx="113">
                  <c:v>553.8083833333335</c:v>
                </c:pt>
                <c:pt idx="114">
                  <c:v>553.76959999999997</c:v>
                </c:pt>
                <c:pt idx="115">
                  <c:v>553.73289</c:v>
                </c:pt>
                <c:pt idx="116">
                  <c:v>553.6944333333347</c:v>
                </c:pt>
                <c:pt idx="117">
                  <c:v>553.65649333333329</c:v>
                </c:pt>
                <c:pt idx="118">
                  <c:v>553.61999333333335</c:v>
                </c:pt>
                <c:pt idx="119">
                  <c:v>553.57640333333359</c:v>
                </c:pt>
                <c:pt idx="120">
                  <c:v>553.52943000000005</c:v>
                </c:pt>
                <c:pt idx="121">
                  <c:v>553.48560999999938</c:v>
                </c:pt>
                <c:pt idx="122">
                  <c:v>553.44205666666755</c:v>
                </c:pt>
                <c:pt idx="123">
                  <c:v>553.39782666666804</c:v>
                </c:pt>
                <c:pt idx="124">
                  <c:v>553.35847999999999</c:v>
                </c:pt>
                <c:pt idx="125">
                  <c:v>553.32082666666804</c:v>
                </c:pt>
                <c:pt idx="126">
                  <c:v>553.28026333333332</c:v>
                </c:pt>
                <c:pt idx="127">
                  <c:v>553.23775333333333</c:v>
                </c:pt>
                <c:pt idx="128">
                  <c:v>553.19168333333323</c:v>
                </c:pt>
                <c:pt idx="129">
                  <c:v>553.1453566666687</c:v>
                </c:pt>
                <c:pt idx="130">
                  <c:v>553.0980733333347</c:v>
                </c:pt>
                <c:pt idx="131">
                  <c:v>553.05160666666791</c:v>
                </c:pt>
                <c:pt idx="132">
                  <c:v>553.00475666666887</c:v>
                </c:pt>
                <c:pt idx="133">
                  <c:v>552.95677333333333</c:v>
                </c:pt>
                <c:pt idx="134">
                  <c:v>552.90841999999998</c:v>
                </c:pt>
                <c:pt idx="135">
                  <c:v>552.85793999999828</c:v>
                </c:pt>
                <c:pt idx="136">
                  <c:v>552.80612999999789</c:v>
                </c:pt>
                <c:pt idx="137">
                  <c:v>552.75382000000002</c:v>
                </c:pt>
                <c:pt idx="138">
                  <c:v>552.70325333333335</c:v>
                </c:pt>
                <c:pt idx="139">
                  <c:v>552.65370666666922</c:v>
                </c:pt>
                <c:pt idx="140">
                  <c:v>552.60509999999999</c:v>
                </c:pt>
                <c:pt idx="141">
                  <c:v>552.55759666666665</c:v>
                </c:pt>
                <c:pt idx="142">
                  <c:v>552.51113999999939</c:v>
                </c:pt>
                <c:pt idx="143">
                  <c:v>552.4649066666683</c:v>
                </c:pt>
                <c:pt idx="144">
                  <c:v>552.4174533333329</c:v>
                </c:pt>
                <c:pt idx="145">
                  <c:v>552.3703933333336</c:v>
                </c:pt>
                <c:pt idx="146">
                  <c:v>552.32388333333358</c:v>
                </c:pt>
                <c:pt idx="147">
                  <c:v>552.27878666667095</c:v>
                </c:pt>
                <c:pt idx="148">
                  <c:v>552.23505999999998</c:v>
                </c:pt>
                <c:pt idx="149">
                  <c:v>552.19340333333355</c:v>
                </c:pt>
                <c:pt idx="150">
                  <c:v>552.15208333333328</c:v>
                </c:pt>
                <c:pt idx="151">
                  <c:v>552.10945333333325</c:v>
                </c:pt>
                <c:pt idx="152">
                  <c:v>552.06530666666845</c:v>
                </c:pt>
                <c:pt idx="153">
                  <c:v>552.0187466666697</c:v>
                </c:pt>
                <c:pt idx="154">
                  <c:v>551.96863000000008</c:v>
                </c:pt>
                <c:pt idx="155">
                  <c:v>551.91910666666831</c:v>
                </c:pt>
                <c:pt idx="156">
                  <c:v>551.87089333333358</c:v>
                </c:pt>
                <c:pt idx="157">
                  <c:v>551.82435333333331</c:v>
                </c:pt>
                <c:pt idx="158">
                  <c:v>551.77820000000054</c:v>
                </c:pt>
                <c:pt idx="159">
                  <c:v>551.73224999999877</c:v>
                </c:pt>
                <c:pt idx="160">
                  <c:v>551.68338666667034</c:v>
                </c:pt>
                <c:pt idx="161">
                  <c:v>551.63190000000009</c:v>
                </c:pt>
                <c:pt idx="162">
                  <c:v>551.57813333333354</c:v>
                </c:pt>
                <c:pt idx="163">
                  <c:v>551.5247033333336</c:v>
                </c:pt>
                <c:pt idx="164">
                  <c:v>551.47359000000051</c:v>
                </c:pt>
                <c:pt idx="165">
                  <c:v>551.42605999999864</c:v>
                </c:pt>
                <c:pt idx="166">
                  <c:v>551.38155999999947</c:v>
                </c:pt>
                <c:pt idx="167">
                  <c:v>551.3389166666683</c:v>
                </c:pt>
                <c:pt idx="168">
                  <c:v>551.29860666666957</c:v>
                </c:pt>
                <c:pt idx="169">
                  <c:v>551.25837666667007</c:v>
                </c:pt>
                <c:pt idx="170">
                  <c:v>551.21670000000051</c:v>
                </c:pt>
                <c:pt idx="171">
                  <c:v>551.1736466666697</c:v>
                </c:pt>
                <c:pt idx="172">
                  <c:v>551.12904666666896</c:v>
                </c:pt>
                <c:pt idx="173">
                  <c:v>551.08337333333509</c:v>
                </c:pt>
                <c:pt idx="174">
                  <c:v>551.03806333333341</c:v>
                </c:pt>
                <c:pt idx="175">
                  <c:v>550.99560000000008</c:v>
                </c:pt>
                <c:pt idx="176">
                  <c:v>550.95677333333344</c:v>
                </c:pt>
                <c:pt idx="177">
                  <c:v>550.92264333333299</c:v>
                </c:pt>
                <c:pt idx="178">
                  <c:v>550.8926433333329</c:v>
                </c:pt>
                <c:pt idx="179">
                  <c:v>550.86223333333248</c:v>
                </c:pt>
                <c:pt idx="180">
                  <c:v>550.83253333333289</c:v>
                </c:pt>
                <c:pt idx="181">
                  <c:v>550.80306000000007</c:v>
                </c:pt>
                <c:pt idx="182">
                  <c:v>550.77246000000002</c:v>
                </c:pt>
                <c:pt idx="183">
                  <c:v>550.74086000000011</c:v>
                </c:pt>
                <c:pt idx="184">
                  <c:v>550.71386000000052</c:v>
                </c:pt>
                <c:pt idx="185">
                  <c:v>550.68865000000005</c:v>
                </c:pt>
                <c:pt idx="186">
                  <c:v>550.66491000000008</c:v>
                </c:pt>
                <c:pt idx="187">
                  <c:v>550.64524000000006</c:v>
                </c:pt>
                <c:pt idx="188">
                  <c:v>550.6298033333336</c:v>
                </c:pt>
                <c:pt idx="189">
                  <c:v>550.61746333333338</c:v>
                </c:pt>
                <c:pt idx="190">
                  <c:v>550.60797000000002</c:v>
                </c:pt>
                <c:pt idx="191">
                  <c:v>550.60121333333291</c:v>
                </c:pt>
                <c:pt idx="192">
                  <c:v>550.59572000000003</c:v>
                </c:pt>
                <c:pt idx="193">
                  <c:v>550.59202666666806</c:v>
                </c:pt>
                <c:pt idx="194">
                  <c:v>550.58998000000054</c:v>
                </c:pt>
                <c:pt idx="195">
                  <c:v>550.59097999999994</c:v>
                </c:pt>
                <c:pt idx="196">
                  <c:v>550.59406333333334</c:v>
                </c:pt>
                <c:pt idx="197">
                  <c:v>550.60092666666856</c:v>
                </c:pt>
                <c:pt idx="198">
                  <c:v>550.61042999999938</c:v>
                </c:pt>
                <c:pt idx="199">
                  <c:v>550.62183666666886</c:v>
                </c:pt>
                <c:pt idx="200">
                  <c:v>550.63514666666845</c:v>
                </c:pt>
                <c:pt idx="201">
                  <c:v>550.65310333333332</c:v>
                </c:pt>
                <c:pt idx="202">
                  <c:v>550.67231666666896</c:v>
                </c:pt>
                <c:pt idx="203">
                  <c:v>550.69195333333323</c:v>
                </c:pt>
                <c:pt idx="204">
                  <c:v>550.71327999999994</c:v>
                </c:pt>
                <c:pt idx="205">
                  <c:v>550.7360933333332</c:v>
                </c:pt>
                <c:pt idx="206">
                  <c:v>550.75877000000162</c:v>
                </c:pt>
                <c:pt idx="207">
                  <c:v>550.78217999999993</c:v>
                </c:pt>
                <c:pt idx="208">
                  <c:v>550.81094666666831</c:v>
                </c:pt>
                <c:pt idx="209">
                  <c:v>550.84001999999828</c:v>
                </c:pt>
                <c:pt idx="210">
                  <c:v>550.87117000000012</c:v>
                </c:pt>
                <c:pt idx="211">
                  <c:v>550.90418</c:v>
                </c:pt>
                <c:pt idx="212">
                  <c:v>550.94056999999827</c:v>
                </c:pt>
                <c:pt idx="213">
                  <c:v>550.97569333333331</c:v>
                </c:pt>
                <c:pt idx="214">
                  <c:v>551.01229333333299</c:v>
                </c:pt>
                <c:pt idx="215">
                  <c:v>551.04586333333327</c:v>
                </c:pt>
                <c:pt idx="216">
                  <c:v>551.07709</c:v>
                </c:pt>
                <c:pt idx="217">
                  <c:v>551.10524999999996</c:v>
                </c:pt>
                <c:pt idx="218">
                  <c:v>551.1331966666686</c:v>
                </c:pt>
                <c:pt idx="219">
                  <c:v>551.16234666666844</c:v>
                </c:pt>
                <c:pt idx="220">
                  <c:v>551.19336333333354</c:v>
                </c:pt>
                <c:pt idx="221">
                  <c:v>551.22537000000125</c:v>
                </c:pt>
                <c:pt idx="222">
                  <c:v>551.25704999999948</c:v>
                </c:pt>
                <c:pt idx="223">
                  <c:v>551.28608000000054</c:v>
                </c:pt>
                <c:pt idx="224">
                  <c:v>551.31177333333324</c:v>
                </c:pt>
                <c:pt idx="225">
                  <c:v>551.33384666666871</c:v>
                </c:pt>
                <c:pt idx="226">
                  <c:v>551.35196666666661</c:v>
                </c:pt>
                <c:pt idx="227">
                  <c:v>551.3665666666667</c:v>
                </c:pt>
                <c:pt idx="228">
                  <c:v>551.3801566666682</c:v>
                </c:pt>
                <c:pt idx="229">
                  <c:v>551.39457666666897</c:v>
                </c:pt>
                <c:pt idx="230">
                  <c:v>551.41097333333335</c:v>
                </c:pt>
                <c:pt idx="231">
                  <c:v>551.42922666666675</c:v>
                </c:pt>
                <c:pt idx="232">
                  <c:v>551.44966333333298</c:v>
                </c:pt>
                <c:pt idx="233">
                  <c:v>551.46912666666663</c:v>
                </c:pt>
                <c:pt idx="234">
                  <c:v>551.4871066666683</c:v>
                </c:pt>
                <c:pt idx="235">
                  <c:v>551.50267999999949</c:v>
                </c:pt>
                <c:pt idx="236">
                  <c:v>551.5159166666682</c:v>
                </c:pt>
                <c:pt idx="237">
                  <c:v>551.5250533333334</c:v>
                </c:pt>
                <c:pt idx="238">
                  <c:v>551.53340000000003</c:v>
                </c:pt>
                <c:pt idx="239">
                  <c:v>551.53905666666856</c:v>
                </c:pt>
                <c:pt idx="240">
                  <c:v>551.5441966666682</c:v>
                </c:pt>
                <c:pt idx="241">
                  <c:v>551.5509566666683</c:v>
                </c:pt>
                <c:pt idx="242">
                  <c:v>551.56046333333336</c:v>
                </c:pt>
                <c:pt idx="243">
                  <c:v>551.57017999999994</c:v>
                </c:pt>
                <c:pt idx="244">
                  <c:v>551.58227999999997</c:v>
                </c:pt>
                <c:pt idx="245">
                  <c:v>551.59493333333353</c:v>
                </c:pt>
                <c:pt idx="246">
                  <c:v>551.60712999999839</c:v>
                </c:pt>
                <c:pt idx="247">
                  <c:v>551.6203033333336</c:v>
                </c:pt>
                <c:pt idx="248">
                  <c:v>551.63535666666894</c:v>
                </c:pt>
                <c:pt idx="249">
                  <c:v>551.65314666666882</c:v>
                </c:pt>
                <c:pt idx="250">
                  <c:v>551.67278000000135</c:v>
                </c:pt>
                <c:pt idx="251">
                  <c:v>551.69460000000004</c:v>
                </c:pt>
                <c:pt idx="252">
                  <c:v>551.71641333333332</c:v>
                </c:pt>
                <c:pt idx="253">
                  <c:v>551.73996</c:v>
                </c:pt>
                <c:pt idx="254">
                  <c:v>551.76341333333335</c:v>
                </c:pt>
                <c:pt idx="255">
                  <c:v>551.79065333333324</c:v>
                </c:pt>
                <c:pt idx="256">
                  <c:v>551.82005666666805</c:v>
                </c:pt>
                <c:pt idx="257">
                  <c:v>551.8549533333329</c:v>
                </c:pt>
                <c:pt idx="258">
                  <c:v>551.88618666666832</c:v>
                </c:pt>
                <c:pt idx="259">
                  <c:v>551.91882666666845</c:v>
                </c:pt>
                <c:pt idx="260">
                  <c:v>551.9607166666683</c:v>
                </c:pt>
                <c:pt idx="261">
                  <c:v>552.00688666666895</c:v>
                </c:pt>
                <c:pt idx="262">
                  <c:v>552.05615999999816</c:v>
                </c:pt>
                <c:pt idx="263">
                  <c:v>552.11047666666934</c:v>
                </c:pt>
                <c:pt idx="264">
                  <c:v>552.16714666666803</c:v>
                </c:pt>
                <c:pt idx="265">
                  <c:v>552.22141666666869</c:v>
                </c:pt>
                <c:pt idx="266">
                  <c:v>552.27450666666948</c:v>
                </c:pt>
                <c:pt idx="267">
                  <c:v>552.32579999999996</c:v>
                </c:pt>
                <c:pt idx="268">
                  <c:v>552.3808833333336</c:v>
                </c:pt>
                <c:pt idx="269">
                  <c:v>552.43660999999815</c:v>
                </c:pt>
                <c:pt idx="270">
                  <c:v>552.49355333333324</c:v>
                </c:pt>
                <c:pt idx="271">
                  <c:v>552.55579999999998</c:v>
                </c:pt>
                <c:pt idx="272">
                  <c:v>552.62832999999989</c:v>
                </c:pt>
                <c:pt idx="273">
                  <c:v>552.71302333333335</c:v>
                </c:pt>
                <c:pt idx="274">
                  <c:v>552.8088566666687</c:v>
                </c:pt>
                <c:pt idx="275">
                  <c:v>552.90174333333334</c:v>
                </c:pt>
                <c:pt idx="276">
                  <c:v>552.98880333333352</c:v>
                </c:pt>
                <c:pt idx="277">
                  <c:v>553.07022333333339</c:v>
                </c:pt>
                <c:pt idx="278">
                  <c:v>553.14403666666885</c:v>
                </c:pt>
                <c:pt idx="279">
                  <c:v>553.2159866666691</c:v>
                </c:pt>
                <c:pt idx="280">
                  <c:v>553.29051666666896</c:v>
                </c:pt>
                <c:pt idx="281">
                  <c:v>553.38013666666882</c:v>
                </c:pt>
                <c:pt idx="282">
                  <c:v>553.48339666666971</c:v>
                </c:pt>
                <c:pt idx="283">
                  <c:v>553.59843666666995</c:v>
                </c:pt>
                <c:pt idx="284">
                  <c:v>553.71358000000055</c:v>
                </c:pt>
                <c:pt idx="285">
                  <c:v>553.82853333333333</c:v>
                </c:pt>
                <c:pt idx="286">
                  <c:v>553.93496666666806</c:v>
                </c:pt>
                <c:pt idx="287">
                  <c:v>554.02751333333299</c:v>
                </c:pt>
                <c:pt idx="288">
                  <c:v>554.10678666666922</c:v>
                </c:pt>
                <c:pt idx="289">
                  <c:v>554.18344666666997</c:v>
                </c:pt>
                <c:pt idx="290">
                  <c:v>554.26747</c:v>
                </c:pt>
                <c:pt idx="291">
                  <c:v>554.35956333333297</c:v>
                </c:pt>
                <c:pt idx="292">
                  <c:v>554.46263333333297</c:v>
                </c:pt>
                <c:pt idx="293">
                  <c:v>554.57084666666958</c:v>
                </c:pt>
                <c:pt idx="294">
                  <c:v>554.67859000000055</c:v>
                </c:pt>
                <c:pt idx="295">
                  <c:v>554.77722000000006</c:v>
                </c:pt>
                <c:pt idx="296">
                  <c:v>554.8614833333329</c:v>
                </c:pt>
                <c:pt idx="297">
                  <c:v>554.9285900000001</c:v>
                </c:pt>
                <c:pt idx="298">
                  <c:v>554.9897633333336</c:v>
                </c:pt>
                <c:pt idx="299">
                  <c:v>555.04519333333337</c:v>
                </c:pt>
                <c:pt idx="300">
                  <c:v>555.10428999999999</c:v>
                </c:pt>
                <c:pt idx="301">
                  <c:v>555.17507666666984</c:v>
                </c:pt>
                <c:pt idx="302">
                  <c:v>555.25054000000011</c:v>
                </c:pt>
                <c:pt idx="303">
                  <c:v>555.32314333333329</c:v>
                </c:pt>
                <c:pt idx="304">
                  <c:v>555.39792999999815</c:v>
                </c:pt>
                <c:pt idx="305">
                  <c:v>555.47231999999997</c:v>
                </c:pt>
                <c:pt idx="306">
                  <c:v>555.53830666666886</c:v>
                </c:pt>
                <c:pt idx="307">
                  <c:v>555.60416333333319</c:v>
                </c:pt>
                <c:pt idx="308">
                  <c:v>555.66750999999852</c:v>
                </c:pt>
                <c:pt idx="309">
                  <c:v>555.72684333333325</c:v>
                </c:pt>
                <c:pt idx="310">
                  <c:v>555.77665333333323</c:v>
                </c:pt>
                <c:pt idx="311">
                  <c:v>555.81951999999865</c:v>
                </c:pt>
                <c:pt idx="312">
                  <c:v>555.85289333333299</c:v>
                </c:pt>
                <c:pt idx="313">
                  <c:v>555.88264333333336</c:v>
                </c:pt>
                <c:pt idx="314">
                  <c:v>555.90545999999949</c:v>
                </c:pt>
                <c:pt idx="315">
                  <c:v>555.92178999999999</c:v>
                </c:pt>
                <c:pt idx="316">
                  <c:v>555.93301333333329</c:v>
                </c:pt>
                <c:pt idx="317">
                  <c:v>555.9426099999979</c:v>
                </c:pt>
                <c:pt idx="318">
                  <c:v>555.94947333333334</c:v>
                </c:pt>
                <c:pt idx="319">
                  <c:v>555.95521999999789</c:v>
                </c:pt>
                <c:pt idx="320">
                  <c:v>555.96305333333339</c:v>
                </c:pt>
                <c:pt idx="321">
                  <c:v>555.97104999999999</c:v>
                </c:pt>
                <c:pt idx="322">
                  <c:v>555.97936666666897</c:v>
                </c:pt>
                <c:pt idx="323">
                  <c:v>555.98694</c:v>
                </c:pt>
                <c:pt idx="324">
                  <c:v>555.99452666666832</c:v>
                </c:pt>
                <c:pt idx="325">
                  <c:v>556.0004633333333</c:v>
                </c:pt>
                <c:pt idx="326">
                  <c:v>556.0071366666682</c:v>
                </c:pt>
                <c:pt idx="327">
                  <c:v>556.01566666666804</c:v>
                </c:pt>
                <c:pt idx="328">
                  <c:v>556.02401333333341</c:v>
                </c:pt>
                <c:pt idx="329">
                  <c:v>556.03452666666817</c:v>
                </c:pt>
                <c:pt idx="330">
                  <c:v>556.04701999999827</c:v>
                </c:pt>
                <c:pt idx="331">
                  <c:v>556.06127666666805</c:v>
                </c:pt>
                <c:pt idx="332">
                  <c:v>556.07345333333353</c:v>
                </c:pt>
                <c:pt idx="333">
                  <c:v>556.08572666666885</c:v>
                </c:pt>
                <c:pt idx="334">
                  <c:v>556.09732333333329</c:v>
                </c:pt>
                <c:pt idx="335">
                  <c:v>556.10599999999999</c:v>
                </c:pt>
                <c:pt idx="336">
                  <c:v>556.11066999999946</c:v>
                </c:pt>
                <c:pt idx="337">
                  <c:v>556.11652666666805</c:v>
                </c:pt>
                <c:pt idx="338">
                  <c:v>556.11985333333359</c:v>
                </c:pt>
                <c:pt idx="339">
                  <c:v>556.11772666666832</c:v>
                </c:pt>
                <c:pt idx="340">
                  <c:v>556.11760999999876</c:v>
                </c:pt>
                <c:pt idx="341">
                  <c:v>556.11872000000005</c:v>
                </c:pt>
                <c:pt idx="342">
                  <c:v>556.12055333333331</c:v>
                </c:pt>
                <c:pt idx="343">
                  <c:v>556.12604666666846</c:v>
                </c:pt>
                <c:pt idx="344">
                  <c:v>556.13841333333335</c:v>
                </c:pt>
                <c:pt idx="345">
                  <c:v>556.15040666666846</c:v>
                </c:pt>
                <c:pt idx="346">
                  <c:v>556.16387000000054</c:v>
                </c:pt>
                <c:pt idx="347">
                  <c:v>556.17699666666886</c:v>
                </c:pt>
                <c:pt idx="348">
                  <c:v>556.18900000000053</c:v>
                </c:pt>
                <c:pt idx="349">
                  <c:v>556.19935333333353</c:v>
                </c:pt>
                <c:pt idx="350">
                  <c:v>556.21164333333331</c:v>
                </c:pt>
                <c:pt idx="351">
                  <c:v>556.22329333333323</c:v>
                </c:pt>
                <c:pt idx="352">
                  <c:v>556.23130999999989</c:v>
                </c:pt>
                <c:pt idx="353">
                  <c:v>556.23685333333322</c:v>
                </c:pt>
                <c:pt idx="354">
                  <c:v>556.24111999999946</c:v>
                </c:pt>
                <c:pt idx="355">
                  <c:v>556.2417666666687</c:v>
                </c:pt>
                <c:pt idx="356">
                  <c:v>556.23934333333352</c:v>
                </c:pt>
                <c:pt idx="357">
                  <c:v>556.23617999999999</c:v>
                </c:pt>
                <c:pt idx="358">
                  <c:v>556.23391333333325</c:v>
                </c:pt>
                <c:pt idx="359">
                  <c:v>556.23202999999842</c:v>
                </c:pt>
                <c:pt idx="360">
                  <c:v>556.22776999999996</c:v>
                </c:pt>
                <c:pt idx="361">
                  <c:v>556.22477333333484</c:v>
                </c:pt>
                <c:pt idx="362">
                  <c:v>556.22090333333324</c:v>
                </c:pt>
                <c:pt idx="363">
                  <c:v>556.21690999999987</c:v>
                </c:pt>
                <c:pt idx="364">
                  <c:v>556.21248666666884</c:v>
                </c:pt>
              </c:numCache>
            </c:numRef>
          </c:val>
          <c:smooth val="1"/>
        </c:ser>
        <c:ser>
          <c:idx val="3"/>
          <c:order val="3"/>
          <c:tx>
            <c:strRef>
              <c:f>Sheet1!$BS$2</c:f>
              <c:strCache>
                <c:ptCount val="1"/>
                <c:pt idx="0">
                  <c:v>Upper Quartile</c:v>
                </c:pt>
              </c:strCache>
            </c:strRef>
          </c:tx>
          <c:spPr>
            <a:ln w="254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numRef>
              <c:f>Sheet1!$BO$3:$BO$367</c:f>
              <c:numCache>
                <c:formatCode>dd\-mmm\-yy</c:formatCode>
                <c:ptCount val="365"/>
                <c:pt idx="0">
                  <c:v>40422</c:v>
                </c:pt>
                <c:pt idx="1">
                  <c:v>40423</c:v>
                </c:pt>
                <c:pt idx="2">
                  <c:v>40424</c:v>
                </c:pt>
                <c:pt idx="3">
                  <c:v>40425</c:v>
                </c:pt>
                <c:pt idx="4">
                  <c:v>40426</c:v>
                </c:pt>
                <c:pt idx="5">
                  <c:v>40427</c:v>
                </c:pt>
                <c:pt idx="6">
                  <c:v>40428</c:v>
                </c:pt>
                <c:pt idx="7">
                  <c:v>40429</c:v>
                </c:pt>
                <c:pt idx="8">
                  <c:v>40430</c:v>
                </c:pt>
                <c:pt idx="9">
                  <c:v>40431</c:v>
                </c:pt>
                <c:pt idx="10">
                  <c:v>40432</c:v>
                </c:pt>
                <c:pt idx="11">
                  <c:v>40433</c:v>
                </c:pt>
                <c:pt idx="12">
                  <c:v>40434</c:v>
                </c:pt>
                <c:pt idx="13">
                  <c:v>40435</c:v>
                </c:pt>
                <c:pt idx="14">
                  <c:v>40436</c:v>
                </c:pt>
                <c:pt idx="15">
                  <c:v>40437</c:v>
                </c:pt>
                <c:pt idx="16">
                  <c:v>40438</c:v>
                </c:pt>
                <c:pt idx="17">
                  <c:v>40439</c:v>
                </c:pt>
                <c:pt idx="18">
                  <c:v>40440</c:v>
                </c:pt>
                <c:pt idx="19">
                  <c:v>40441</c:v>
                </c:pt>
                <c:pt idx="20">
                  <c:v>40442</c:v>
                </c:pt>
                <c:pt idx="21">
                  <c:v>40443</c:v>
                </c:pt>
                <c:pt idx="22">
                  <c:v>40444</c:v>
                </c:pt>
                <c:pt idx="23">
                  <c:v>40445</c:v>
                </c:pt>
                <c:pt idx="24">
                  <c:v>40446</c:v>
                </c:pt>
                <c:pt idx="25">
                  <c:v>40447</c:v>
                </c:pt>
                <c:pt idx="26">
                  <c:v>40448</c:v>
                </c:pt>
                <c:pt idx="27">
                  <c:v>40449</c:v>
                </c:pt>
                <c:pt idx="28">
                  <c:v>40450</c:v>
                </c:pt>
                <c:pt idx="29">
                  <c:v>40451</c:v>
                </c:pt>
                <c:pt idx="30">
                  <c:v>40452</c:v>
                </c:pt>
                <c:pt idx="31">
                  <c:v>40453</c:v>
                </c:pt>
                <c:pt idx="32">
                  <c:v>40454</c:v>
                </c:pt>
                <c:pt idx="33">
                  <c:v>40455</c:v>
                </c:pt>
                <c:pt idx="34">
                  <c:v>40456</c:v>
                </c:pt>
                <c:pt idx="35">
                  <c:v>40457</c:v>
                </c:pt>
                <c:pt idx="36">
                  <c:v>40458</c:v>
                </c:pt>
                <c:pt idx="37">
                  <c:v>40459</c:v>
                </c:pt>
                <c:pt idx="38">
                  <c:v>40460</c:v>
                </c:pt>
                <c:pt idx="39">
                  <c:v>40461</c:v>
                </c:pt>
                <c:pt idx="40">
                  <c:v>40462</c:v>
                </c:pt>
                <c:pt idx="41">
                  <c:v>40463</c:v>
                </c:pt>
                <c:pt idx="42">
                  <c:v>40464</c:v>
                </c:pt>
                <c:pt idx="43">
                  <c:v>40465</c:v>
                </c:pt>
                <c:pt idx="44">
                  <c:v>40466</c:v>
                </c:pt>
                <c:pt idx="45">
                  <c:v>40467</c:v>
                </c:pt>
                <c:pt idx="46">
                  <c:v>40468</c:v>
                </c:pt>
                <c:pt idx="47">
                  <c:v>40469</c:v>
                </c:pt>
                <c:pt idx="48">
                  <c:v>40470</c:v>
                </c:pt>
                <c:pt idx="49">
                  <c:v>40471</c:v>
                </c:pt>
                <c:pt idx="50">
                  <c:v>40472</c:v>
                </c:pt>
                <c:pt idx="51">
                  <c:v>40473</c:v>
                </c:pt>
                <c:pt idx="52">
                  <c:v>40474</c:v>
                </c:pt>
                <c:pt idx="53">
                  <c:v>40475</c:v>
                </c:pt>
                <c:pt idx="54">
                  <c:v>40476</c:v>
                </c:pt>
                <c:pt idx="55">
                  <c:v>40477</c:v>
                </c:pt>
                <c:pt idx="56">
                  <c:v>40478</c:v>
                </c:pt>
                <c:pt idx="57">
                  <c:v>40479</c:v>
                </c:pt>
                <c:pt idx="58">
                  <c:v>40480</c:v>
                </c:pt>
                <c:pt idx="59">
                  <c:v>40481</c:v>
                </c:pt>
                <c:pt idx="60">
                  <c:v>40482</c:v>
                </c:pt>
                <c:pt idx="61">
                  <c:v>40483</c:v>
                </c:pt>
                <c:pt idx="62">
                  <c:v>40484</c:v>
                </c:pt>
                <c:pt idx="63">
                  <c:v>40485</c:v>
                </c:pt>
                <c:pt idx="64">
                  <c:v>40486</c:v>
                </c:pt>
                <c:pt idx="65">
                  <c:v>40487</c:v>
                </c:pt>
                <c:pt idx="66">
                  <c:v>40488</c:v>
                </c:pt>
                <c:pt idx="67">
                  <c:v>40489</c:v>
                </c:pt>
                <c:pt idx="68">
                  <c:v>40490</c:v>
                </c:pt>
                <c:pt idx="69">
                  <c:v>40491</c:v>
                </c:pt>
                <c:pt idx="70">
                  <c:v>40492</c:v>
                </c:pt>
                <c:pt idx="71">
                  <c:v>40493</c:v>
                </c:pt>
                <c:pt idx="72">
                  <c:v>40494</c:v>
                </c:pt>
                <c:pt idx="73">
                  <c:v>40495</c:v>
                </c:pt>
                <c:pt idx="74">
                  <c:v>40496</c:v>
                </c:pt>
                <c:pt idx="75">
                  <c:v>40497</c:v>
                </c:pt>
                <c:pt idx="76">
                  <c:v>40498</c:v>
                </c:pt>
                <c:pt idx="77">
                  <c:v>40499</c:v>
                </c:pt>
                <c:pt idx="78">
                  <c:v>40500</c:v>
                </c:pt>
                <c:pt idx="79">
                  <c:v>40501</c:v>
                </c:pt>
                <c:pt idx="80">
                  <c:v>40502</c:v>
                </c:pt>
                <c:pt idx="81">
                  <c:v>40503</c:v>
                </c:pt>
                <c:pt idx="82">
                  <c:v>40504</c:v>
                </c:pt>
                <c:pt idx="83">
                  <c:v>40505</c:v>
                </c:pt>
                <c:pt idx="84">
                  <c:v>40506</c:v>
                </c:pt>
                <c:pt idx="85">
                  <c:v>40507</c:v>
                </c:pt>
                <c:pt idx="86">
                  <c:v>40508</c:v>
                </c:pt>
                <c:pt idx="87">
                  <c:v>40509</c:v>
                </c:pt>
                <c:pt idx="88">
                  <c:v>40510</c:v>
                </c:pt>
                <c:pt idx="89">
                  <c:v>40511</c:v>
                </c:pt>
                <c:pt idx="90">
                  <c:v>40512</c:v>
                </c:pt>
                <c:pt idx="91">
                  <c:v>40513</c:v>
                </c:pt>
                <c:pt idx="92">
                  <c:v>40514</c:v>
                </c:pt>
                <c:pt idx="93">
                  <c:v>40515</c:v>
                </c:pt>
                <c:pt idx="94">
                  <c:v>40516</c:v>
                </c:pt>
                <c:pt idx="95">
                  <c:v>40517</c:v>
                </c:pt>
                <c:pt idx="96">
                  <c:v>40518</c:v>
                </c:pt>
                <c:pt idx="97">
                  <c:v>40519</c:v>
                </c:pt>
                <c:pt idx="98">
                  <c:v>40520</c:v>
                </c:pt>
                <c:pt idx="99">
                  <c:v>40521</c:v>
                </c:pt>
                <c:pt idx="100">
                  <c:v>40522</c:v>
                </c:pt>
                <c:pt idx="101">
                  <c:v>40523</c:v>
                </c:pt>
                <c:pt idx="102">
                  <c:v>40524</c:v>
                </c:pt>
                <c:pt idx="103">
                  <c:v>40525</c:v>
                </c:pt>
                <c:pt idx="104">
                  <c:v>40526</c:v>
                </c:pt>
                <c:pt idx="105">
                  <c:v>40527</c:v>
                </c:pt>
                <c:pt idx="106">
                  <c:v>40528</c:v>
                </c:pt>
                <c:pt idx="107">
                  <c:v>40529</c:v>
                </c:pt>
                <c:pt idx="108">
                  <c:v>40530</c:v>
                </c:pt>
                <c:pt idx="109">
                  <c:v>40531</c:v>
                </c:pt>
                <c:pt idx="110">
                  <c:v>40532</c:v>
                </c:pt>
                <c:pt idx="111">
                  <c:v>40533</c:v>
                </c:pt>
                <c:pt idx="112">
                  <c:v>40534</c:v>
                </c:pt>
                <c:pt idx="113">
                  <c:v>40535</c:v>
                </c:pt>
                <c:pt idx="114">
                  <c:v>40536</c:v>
                </c:pt>
                <c:pt idx="115">
                  <c:v>40537</c:v>
                </c:pt>
                <c:pt idx="116">
                  <c:v>40538</c:v>
                </c:pt>
                <c:pt idx="117">
                  <c:v>40539</c:v>
                </c:pt>
                <c:pt idx="118">
                  <c:v>40540</c:v>
                </c:pt>
                <c:pt idx="119">
                  <c:v>40541</c:v>
                </c:pt>
                <c:pt idx="120">
                  <c:v>40542</c:v>
                </c:pt>
                <c:pt idx="121">
                  <c:v>40543</c:v>
                </c:pt>
                <c:pt idx="122">
                  <c:v>40544</c:v>
                </c:pt>
                <c:pt idx="123">
                  <c:v>40545</c:v>
                </c:pt>
                <c:pt idx="124">
                  <c:v>40546</c:v>
                </c:pt>
                <c:pt idx="125">
                  <c:v>40547</c:v>
                </c:pt>
                <c:pt idx="126">
                  <c:v>40548</c:v>
                </c:pt>
                <c:pt idx="127">
                  <c:v>40549</c:v>
                </c:pt>
                <c:pt idx="128">
                  <c:v>40550</c:v>
                </c:pt>
                <c:pt idx="129">
                  <c:v>40551</c:v>
                </c:pt>
                <c:pt idx="130">
                  <c:v>40552</c:v>
                </c:pt>
                <c:pt idx="131">
                  <c:v>40553</c:v>
                </c:pt>
                <c:pt idx="132">
                  <c:v>40554</c:v>
                </c:pt>
                <c:pt idx="133">
                  <c:v>40555</c:v>
                </c:pt>
                <c:pt idx="134">
                  <c:v>40556</c:v>
                </c:pt>
                <c:pt idx="135">
                  <c:v>40557</c:v>
                </c:pt>
                <c:pt idx="136">
                  <c:v>40558</c:v>
                </c:pt>
                <c:pt idx="137">
                  <c:v>40559</c:v>
                </c:pt>
                <c:pt idx="138">
                  <c:v>40560</c:v>
                </c:pt>
                <c:pt idx="139">
                  <c:v>40561</c:v>
                </c:pt>
                <c:pt idx="140">
                  <c:v>40562</c:v>
                </c:pt>
                <c:pt idx="141">
                  <c:v>40563</c:v>
                </c:pt>
                <c:pt idx="142">
                  <c:v>40564</c:v>
                </c:pt>
                <c:pt idx="143">
                  <c:v>40565</c:v>
                </c:pt>
                <c:pt idx="144">
                  <c:v>40566</c:v>
                </c:pt>
                <c:pt idx="145">
                  <c:v>40567</c:v>
                </c:pt>
                <c:pt idx="146">
                  <c:v>40568</c:v>
                </c:pt>
                <c:pt idx="147">
                  <c:v>40569</c:v>
                </c:pt>
                <c:pt idx="148">
                  <c:v>40570</c:v>
                </c:pt>
                <c:pt idx="149">
                  <c:v>40571</c:v>
                </c:pt>
                <c:pt idx="150">
                  <c:v>40572</c:v>
                </c:pt>
                <c:pt idx="151">
                  <c:v>40573</c:v>
                </c:pt>
                <c:pt idx="152">
                  <c:v>40574</c:v>
                </c:pt>
                <c:pt idx="153">
                  <c:v>40575</c:v>
                </c:pt>
                <c:pt idx="154">
                  <c:v>40576</c:v>
                </c:pt>
                <c:pt idx="155">
                  <c:v>40577</c:v>
                </c:pt>
                <c:pt idx="156">
                  <c:v>40578</c:v>
                </c:pt>
                <c:pt idx="157">
                  <c:v>40579</c:v>
                </c:pt>
                <c:pt idx="158">
                  <c:v>40580</c:v>
                </c:pt>
                <c:pt idx="159">
                  <c:v>40581</c:v>
                </c:pt>
                <c:pt idx="160">
                  <c:v>40582</c:v>
                </c:pt>
                <c:pt idx="161">
                  <c:v>40583</c:v>
                </c:pt>
                <c:pt idx="162">
                  <c:v>40584</c:v>
                </c:pt>
                <c:pt idx="163">
                  <c:v>40585</c:v>
                </c:pt>
                <c:pt idx="164">
                  <c:v>40586</c:v>
                </c:pt>
                <c:pt idx="165">
                  <c:v>40587</c:v>
                </c:pt>
                <c:pt idx="166">
                  <c:v>40588</c:v>
                </c:pt>
                <c:pt idx="167">
                  <c:v>40589</c:v>
                </c:pt>
                <c:pt idx="168">
                  <c:v>40590</c:v>
                </c:pt>
                <c:pt idx="169">
                  <c:v>40591</c:v>
                </c:pt>
                <c:pt idx="170">
                  <c:v>40592</c:v>
                </c:pt>
                <c:pt idx="171">
                  <c:v>40593</c:v>
                </c:pt>
                <c:pt idx="172">
                  <c:v>40594</c:v>
                </c:pt>
                <c:pt idx="173">
                  <c:v>40595</c:v>
                </c:pt>
                <c:pt idx="174">
                  <c:v>40596</c:v>
                </c:pt>
                <c:pt idx="175">
                  <c:v>40597</c:v>
                </c:pt>
                <c:pt idx="176">
                  <c:v>40598</c:v>
                </c:pt>
                <c:pt idx="177">
                  <c:v>40599</c:v>
                </c:pt>
                <c:pt idx="178">
                  <c:v>40600</c:v>
                </c:pt>
                <c:pt idx="179">
                  <c:v>40601</c:v>
                </c:pt>
                <c:pt idx="180">
                  <c:v>40602</c:v>
                </c:pt>
                <c:pt idx="181">
                  <c:v>40603</c:v>
                </c:pt>
                <c:pt idx="182">
                  <c:v>40604</c:v>
                </c:pt>
                <c:pt idx="183">
                  <c:v>40605</c:v>
                </c:pt>
                <c:pt idx="184">
                  <c:v>40606</c:v>
                </c:pt>
                <c:pt idx="185">
                  <c:v>40607</c:v>
                </c:pt>
                <c:pt idx="186">
                  <c:v>40608</c:v>
                </c:pt>
                <c:pt idx="187">
                  <c:v>40609</c:v>
                </c:pt>
                <c:pt idx="188">
                  <c:v>40610</c:v>
                </c:pt>
                <c:pt idx="189">
                  <c:v>40611</c:v>
                </c:pt>
                <c:pt idx="190">
                  <c:v>40612</c:v>
                </c:pt>
                <c:pt idx="191">
                  <c:v>40613</c:v>
                </c:pt>
                <c:pt idx="192">
                  <c:v>40614</c:v>
                </c:pt>
                <c:pt idx="193">
                  <c:v>40615</c:v>
                </c:pt>
                <c:pt idx="194">
                  <c:v>40616</c:v>
                </c:pt>
                <c:pt idx="195">
                  <c:v>40617</c:v>
                </c:pt>
                <c:pt idx="196">
                  <c:v>40618</c:v>
                </c:pt>
                <c:pt idx="197">
                  <c:v>40619</c:v>
                </c:pt>
                <c:pt idx="198">
                  <c:v>40620</c:v>
                </c:pt>
                <c:pt idx="199">
                  <c:v>40621</c:v>
                </c:pt>
                <c:pt idx="200">
                  <c:v>40622</c:v>
                </c:pt>
                <c:pt idx="201">
                  <c:v>40623</c:v>
                </c:pt>
                <c:pt idx="202">
                  <c:v>40624</c:v>
                </c:pt>
                <c:pt idx="203">
                  <c:v>40625</c:v>
                </c:pt>
                <c:pt idx="204">
                  <c:v>40626</c:v>
                </c:pt>
                <c:pt idx="205">
                  <c:v>40627</c:v>
                </c:pt>
                <c:pt idx="206">
                  <c:v>40628</c:v>
                </c:pt>
                <c:pt idx="207">
                  <c:v>40629</c:v>
                </c:pt>
                <c:pt idx="208">
                  <c:v>40630</c:v>
                </c:pt>
                <c:pt idx="209">
                  <c:v>40631</c:v>
                </c:pt>
                <c:pt idx="210">
                  <c:v>40632</c:v>
                </c:pt>
                <c:pt idx="211">
                  <c:v>40633</c:v>
                </c:pt>
                <c:pt idx="212">
                  <c:v>40634</c:v>
                </c:pt>
                <c:pt idx="213">
                  <c:v>40635</c:v>
                </c:pt>
                <c:pt idx="214">
                  <c:v>40636</c:v>
                </c:pt>
                <c:pt idx="215">
                  <c:v>40637</c:v>
                </c:pt>
                <c:pt idx="216">
                  <c:v>40638</c:v>
                </c:pt>
                <c:pt idx="217">
                  <c:v>40639</c:v>
                </c:pt>
                <c:pt idx="218">
                  <c:v>40640</c:v>
                </c:pt>
                <c:pt idx="219">
                  <c:v>40641</c:v>
                </c:pt>
                <c:pt idx="220">
                  <c:v>40642</c:v>
                </c:pt>
                <c:pt idx="221">
                  <c:v>40643</c:v>
                </c:pt>
                <c:pt idx="222">
                  <c:v>40644</c:v>
                </c:pt>
                <c:pt idx="223">
                  <c:v>40645</c:v>
                </c:pt>
                <c:pt idx="224">
                  <c:v>40646</c:v>
                </c:pt>
                <c:pt idx="225">
                  <c:v>40647</c:v>
                </c:pt>
                <c:pt idx="226">
                  <c:v>40648</c:v>
                </c:pt>
                <c:pt idx="227">
                  <c:v>40649</c:v>
                </c:pt>
                <c:pt idx="228">
                  <c:v>40650</c:v>
                </c:pt>
                <c:pt idx="229">
                  <c:v>40651</c:v>
                </c:pt>
                <c:pt idx="230">
                  <c:v>40652</c:v>
                </c:pt>
                <c:pt idx="231">
                  <c:v>40653</c:v>
                </c:pt>
                <c:pt idx="232">
                  <c:v>40654</c:v>
                </c:pt>
                <c:pt idx="233">
                  <c:v>40655</c:v>
                </c:pt>
                <c:pt idx="234">
                  <c:v>40656</c:v>
                </c:pt>
                <c:pt idx="235">
                  <c:v>40657</c:v>
                </c:pt>
                <c:pt idx="236">
                  <c:v>40658</c:v>
                </c:pt>
                <c:pt idx="237">
                  <c:v>40659</c:v>
                </c:pt>
                <c:pt idx="238">
                  <c:v>40660</c:v>
                </c:pt>
                <c:pt idx="239">
                  <c:v>40661</c:v>
                </c:pt>
                <c:pt idx="240">
                  <c:v>40662</c:v>
                </c:pt>
                <c:pt idx="241">
                  <c:v>40663</c:v>
                </c:pt>
                <c:pt idx="242">
                  <c:v>40664</c:v>
                </c:pt>
                <c:pt idx="243">
                  <c:v>40665</c:v>
                </c:pt>
                <c:pt idx="244">
                  <c:v>40666</c:v>
                </c:pt>
                <c:pt idx="245">
                  <c:v>40667</c:v>
                </c:pt>
                <c:pt idx="246">
                  <c:v>40668</c:v>
                </c:pt>
                <c:pt idx="247">
                  <c:v>40669</c:v>
                </c:pt>
                <c:pt idx="248">
                  <c:v>40670</c:v>
                </c:pt>
                <c:pt idx="249">
                  <c:v>40671</c:v>
                </c:pt>
                <c:pt idx="250">
                  <c:v>40672</c:v>
                </c:pt>
                <c:pt idx="251">
                  <c:v>40673</c:v>
                </c:pt>
                <c:pt idx="252">
                  <c:v>40674</c:v>
                </c:pt>
                <c:pt idx="253">
                  <c:v>40675</c:v>
                </c:pt>
                <c:pt idx="254">
                  <c:v>40676</c:v>
                </c:pt>
                <c:pt idx="255">
                  <c:v>40677</c:v>
                </c:pt>
                <c:pt idx="256">
                  <c:v>40678</c:v>
                </c:pt>
                <c:pt idx="257">
                  <c:v>40679</c:v>
                </c:pt>
                <c:pt idx="258">
                  <c:v>40680</c:v>
                </c:pt>
                <c:pt idx="259">
                  <c:v>40681</c:v>
                </c:pt>
                <c:pt idx="260">
                  <c:v>40682</c:v>
                </c:pt>
                <c:pt idx="261">
                  <c:v>40683</c:v>
                </c:pt>
                <c:pt idx="262">
                  <c:v>40684</c:v>
                </c:pt>
                <c:pt idx="263">
                  <c:v>40685</c:v>
                </c:pt>
                <c:pt idx="264">
                  <c:v>40686</c:v>
                </c:pt>
                <c:pt idx="265">
                  <c:v>40687</c:v>
                </c:pt>
                <c:pt idx="266">
                  <c:v>40688</c:v>
                </c:pt>
                <c:pt idx="267">
                  <c:v>40689</c:v>
                </c:pt>
                <c:pt idx="268">
                  <c:v>40690</c:v>
                </c:pt>
                <c:pt idx="269">
                  <c:v>40691</c:v>
                </c:pt>
                <c:pt idx="270">
                  <c:v>40692</c:v>
                </c:pt>
                <c:pt idx="271">
                  <c:v>40693</c:v>
                </c:pt>
                <c:pt idx="272">
                  <c:v>40694</c:v>
                </c:pt>
                <c:pt idx="273">
                  <c:v>40695</c:v>
                </c:pt>
                <c:pt idx="274">
                  <c:v>40696</c:v>
                </c:pt>
                <c:pt idx="275">
                  <c:v>40697</c:v>
                </c:pt>
                <c:pt idx="276">
                  <c:v>40698</c:v>
                </c:pt>
                <c:pt idx="277">
                  <c:v>40699</c:v>
                </c:pt>
                <c:pt idx="278">
                  <c:v>40700</c:v>
                </c:pt>
                <c:pt idx="279">
                  <c:v>40701</c:v>
                </c:pt>
                <c:pt idx="280">
                  <c:v>40702</c:v>
                </c:pt>
                <c:pt idx="281">
                  <c:v>40703</c:v>
                </c:pt>
                <c:pt idx="282">
                  <c:v>40704</c:v>
                </c:pt>
                <c:pt idx="283">
                  <c:v>40705</c:v>
                </c:pt>
                <c:pt idx="284">
                  <c:v>40706</c:v>
                </c:pt>
                <c:pt idx="285">
                  <c:v>40707</c:v>
                </c:pt>
                <c:pt idx="286">
                  <c:v>40708</c:v>
                </c:pt>
                <c:pt idx="287">
                  <c:v>40709</c:v>
                </c:pt>
                <c:pt idx="288">
                  <c:v>40710</c:v>
                </c:pt>
                <c:pt idx="289">
                  <c:v>40711</c:v>
                </c:pt>
                <c:pt idx="290">
                  <c:v>40712</c:v>
                </c:pt>
                <c:pt idx="291">
                  <c:v>40713</c:v>
                </c:pt>
                <c:pt idx="292">
                  <c:v>40714</c:v>
                </c:pt>
                <c:pt idx="293">
                  <c:v>40715</c:v>
                </c:pt>
                <c:pt idx="294">
                  <c:v>40716</c:v>
                </c:pt>
                <c:pt idx="295">
                  <c:v>40717</c:v>
                </c:pt>
                <c:pt idx="296">
                  <c:v>40718</c:v>
                </c:pt>
                <c:pt idx="297">
                  <c:v>40719</c:v>
                </c:pt>
                <c:pt idx="298">
                  <c:v>40720</c:v>
                </c:pt>
                <c:pt idx="299">
                  <c:v>40721</c:v>
                </c:pt>
                <c:pt idx="300">
                  <c:v>40722</c:v>
                </c:pt>
                <c:pt idx="301">
                  <c:v>40723</c:v>
                </c:pt>
                <c:pt idx="302">
                  <c:v>40724</c:v>
                </c:pt>
                <c:pt idx="303">
                  <c:v>40725</c:v>
                </c:pt>
                <c:pt idx="304">
                  <c:v>40726</c:v>
                </c:pt>
                <c:pt idx="305">
                  <c:v>40727</c:v>
                </c:pt>
                <c:pt idx="306">
                  <c:v>40728</c:v>
                </c:pt>
                <c:pt idx="307">
                  <c:v>40729</c:v>
                </c:pt>
                <c:pt idx="308">
                  <c:v>40730</c:v>
                </c:pt>
                <c:pt idx="309">
                  <c:v>40731</c:v>
                </c:pt>
                <c:pt idx="310">
                  <c:v>40732</c:v>
                </c:pt>
                <c:pt idx="311">
                  <c:v>40733</c:v>
                </c:pt>
                <c:pt idx="312">
                  <c:v>40734</c:v>
                </c:pt>
                <c:pt idx="313">
                  <c:v>40735</c:v>
                </c:pt>
                <c:pt idx="314">
                  <c:v>40736</c:v>
                </c:pt>
                <c:pt idx="315">
                  <c:v>40737</c:v>
                </c:pt>
                <c:pt idx="316">
                  <c:v>40738</c:v>
                </c:pt>
                <c:pt idx="317">
                  <c:v>40739</c:v>
                </c:pt>
                <c:pt idx="318">
                  <c:v>40740</c:v>
                </c:pt>
                <c:pt idx="319">
                  <c:v>40741</c:v>
                </c:pt>
                <c:pt idx="320">
                  <c:v>40742</c:v>
                </c:pt>
                <c:pt idx="321">
                  <c:v>40743</c:v>
                </c:pt>
                <c:pt idx="322">
                  <c:v>40744</c:v>
                </c:pt>
                <c:pt idx="323">
                  <c:v>40745</c:v>
                </c:pt>
                <c:pt idx="324">
                  <c:v>40746</c:v>
                </c:pt>
                <c:pt idx="325">
                  <c:v>40747</c:v>
                </c:pt>
                <c:pt idx="326">
                  <c:v>40748</c:v>
                </c:pt>
                <c:pt idx="327">
                  <c:v>40749</c:v>
                </c:pt>
                <c:pt idx="328">
                  <c:v>40750</c:v>
                </c:pt>
                <c:pt idx="329">
                  <c:v>40751</c:v>
                </c:pt>
                <c:pt idx="330">
                  <c:v>40752</c:v>
                </c:pt>
                <c:pt idx="331">
                  <c:v>40753</c:v>
                </c:pt>
                <c:pt idx="332">
                  <c:v>40754</c:v>
                </c:pt>
                <c:pt idx="333">
                  <c:v>40755</c:v>
                </c:pt>
                <c:pt idx="334">
                  <c:v>40756</c:v>
                </c:pt>
                <c:pt idx="335">
                  <c:v>40757</c:v>
                </c:pt>
                <c:pt idx="336">
                  <c:v>40758</c:v>
                </c:pt>
                <c:pt idx="337">
                  <c:v>40759</c:v>
                </c:pt>
                <c:pt idx="338">
                  <c:v>40760</c:v>
                </c:pt>
                <c:pt idx="339">
                  <c:v>40761</c:v>
                </c:pt>
                <c:pt idx="340">
                  <c:v>40762</c:v>
                </c:pt>
                <c:pt idx="341">
                  <c:v>40763</c:v>
                </c:pt>
                <c:pt idx="342">
                  <c:v>40764</c:v>
                </c:pt>
                <c:pt idx="343">
                  <c:v>40765</c:v>
                </c:pt>
                <c:pt idx="344">
                  <c:v>40766</c:v>
                </c:pt>
                <c:pt idx="345">
                  <c:v>40767</c:v>
                </c:pt>
                <c:pt idx="346">
                  <c:v>40768</c:v>
                </c:pt>
                <c:pt idx="347">
                  <c:v>40769</c:v>
                </c:pt>
                <c:pt idx="348">
                  <c:v>40770</c:v>
                </c:pt>
                <c:pt idx="349">
                  <c:v>40771</c:v>
                </c:pt>
                <c:pt idx="350">
                  <c:v>40772</c:v>
                </c:pt>
                <c:pt idx="351">
                  <c:v>40773</c:v>
                </c:pt>
                <c:pt idx="352">
                  <c:v>40774</c:v>
                </c:pt>
                <c:pt idx="353">
                  <c:v>40775</c:v>
                </c:pt>
                <c:pt idx="354">
                  <c:v>40776</c:v>
                </c:pt>
                <c:pt idx="355">
                  <c:v>40777</c:v>
                </c:pt>
                <c:pt idx="356">
                  <c:v>40778</c:v>
                </c:pt>
                <c:pt idx="357">
                  <c:v>40779</c:v>
                </c:pt>
                <c:pt idx="358">
                  <c:v>40780</c:v>
                </c:pt>
                <c:pt idx="359">
                  <c:v>40781</c:v>
                </c:pt>
                <c:pt idx="360">
                  <c:v>40782</c:v>
                </c:pt>
                <c:pt idx="361">
                  <c:v>40783</c:v>
                </c:pt>
                <c:pt idx="362">
                  <c:v>40784</c:v>
                </c:pt>
                <c:pt idx="363">
                  <c:v>40785</c:v>
                </c:pt>
                <c:pt idx="364">
                  <c:v>40786</c:v>
                </c:pt>
              </c:numCache>
            </c:numRef>
          </c:cat>
          <c:val>
            <c:numRef>
              <c:f>Sheet1!$BS$3:$BS$367</c:f>
              <c:numCache>
                <c:formatCode>General</c:formatCode>
                <c:ptCount val="365"/>
                <c:pt idx="0">
                  <c:v>556.60419666666883</c:v>
                </c:pt>
                <c:pt idx="1">
                  <c:v>556.59759333333329</c:v>
                </c:pt>
                <c:pt idx="2">
                  <c:v>556.59188000000051</c:v>
                </c:pt>
                <c:pt idx="3">
                  <c:v>556.58651666666844</c:v>
                </c:pt>
                <c:pt idx="4">
                  <c:v>556.58132000000001</c:v>
                </c:pt>
                <c:pt idx="5">
                  <c:v>556.57697666666934</c:v>
                </c:pt>
                <c:pt idx="6">
                  <c:v>556.57492666666883</c:v>
                </c:pt>
                <c:pt idx="7">
                  <c:v>556.57249333333334</c:v>
                </c:pt>
                <c:pt idx="8">
                  <c:v>556.57378666667034</c:v>
                </c:pt>
                <c:pt idx="9">
                  <c:v>556.56975333333332</c:v>
                </c:pt>
                <c:pt idx="10">
                  <c:v>556.56391666666843</c:v>
                </c:pt>
                <c:pt idx="11">
                  <c:v>556.55325333333326</c:v>
                </c:pt>
                <c:pt idx="12">
                  <c:v>556.54109666666807</c:v>
                </c:pt>
                <c:pt idx="13">
                  <c:v>556.52845000000002</c:v>
                </c:pt>
                <c:pt idx="14">
                  <c:v>556.5208233333334</c:v>
                </c:pt>
                <c:pt idx="15">
                  <c:v>556.51650666666819</c:v>
                </c:pt>
                <c:pt idx="16">
                  <c:v>556.51400999999998</c:v>
                </c:pt>
                <c:pt idx="17">
                  <c:v>556.51574000000005</c:v>
                </c:pt>
                <c:pt idx="18">
                  <c:v>556.51199333333329</c:v>
                </c:pt>
                <c:pt idx="19">
                  <c:v>556.50987999999995</c:v>
                </c:pt>
                <c:pt idx="20">
                  <c:v>556.50355000000002</c:v>
                </c:pt>
                <c:pt idx="21">
                  <c:v>556.49845666666909</c:v>
                </c:pt>
                <c:pt idx="22">
                  <c:v>556.48959000000002</c:v>
                </c:pt>
                <c:pt idx="23">
                  <c:v>556.48420666666868</c:v>
                </c:pt>
                <c:pt idx="24">
                  <c:v>556.47790333333342</c:v>
                </c:pt>
                <c:pt idx="25">
                  <c:v>556.47568999999999</c:v>
                </c:pt>
                <c:pt idx="26">
                  <c:v>556.47144666666895</c:v>
                </c:pt>
                <c:pt idx="27">
                  <c:v>556.46569666666653</c:v>
                </c:pt>
                <c:pt idx="28">
                  <c:v>556.45491999999865</c:v>
                </c:pt>
                <c:pt idx="29">
                  <c:v>556.44068666666806</c:v>
                </c:pt>
                <c:pt idx="30">
                  <c:v>556.42064666666806</c:v>
                </c:pt>
                <c:pt idx="31">
                  <c:v>556.39478999999994</c:v>
                </c:pt>
                <c:pt idx="32">
                  <c:v>556.36890333333326</c:v>
                </c:pt>
                <c:pt idx="33">
                  <c:v>556.34383666666895</c:v>
                </c:pt>
                <c:pt idx="34">
                  <c:v>556.3201033333329</c:v>
                </c:pt>
                <c:pt idx="35">
                  <c:v>556.30025333333299</c:v>
                </c:pt>
                <c:pt idx="36">
                  <c:v>556.28845666667007</c:v>
                </c:pt>
                <c:pt idx="37">
                  <c:v>556.27829000000054</c:v>
                </c:pt>
                <c:pt idx="38">
                  <c:v>556.2641799999999</c:v>
                </c:pt>
                <c:pt idx="39">
                  <c:v>556.24896999999999</c:v>
                </c:pt>
                <c:pt idx="40">
                  <c:v>556.23361666666869</c:v>
                </c:pt>
                <c:pt idx="41">
                  <c:v>556.21722666666801</c:v>
                </c:pt>
                <c:pt idx="42">
                  <c:v>556.19758333333334</c:v>
                </c:pt>
                <c:pt idx="43">
                  <c:v>556.18017333333353</c:v>
                </c:pt>
                <c:pt idx="44">
                  <c:v>556.16224333333298</c:v>
                </c:pt>
                <c:pt idx="45">
                  <c:v>556.14672000000007</c:v>
                </c:pt>
                <c:pt idx="46">
                  <c:v>556.13273333333359</c:v>
                </c:pt>
                <c:pt idx="47">
                  <c:v>556.12336666666909</c:v>
                </c:pt>
                <c:pt idx="48">
                  <c:v>556.11697666666896</c:v>
                </c:pt>
                <c:pt idx="49">
                  <c:v>556.11418333333359</c:v>
                </c:pt>
                <c:pt idx="50">
                  <c:v>556.11153999999999</c:v>
                </c:pt>
                <c:pt idx="51">
                  <c:v>556.10776999999996</c:v>
                </c:pt>
                <c:pt idx="52">
                  <c:v>556.10234666666884</c:v>
                </c:pt>
                <c:pt idx="53">
                  <c:v>556.09564999999998</c:v>
                </c:pt>
                <c:pt idx="54">
                  <c:v>556.08564000000001</c:v>
                </c:pt>
                <c:pt idx="55">
                  <c:v>556.07316000000003</c:v>
                </c:pt>
                <c:pt idx="56">
                  <c:v>556.06184000000007</c:v>
                </c:pt>
                <c:pt idx="57">
                  <c:v>556.05062999999802</c:v>
                </c:pt>
                <c:pt idx="58">
                  <c:v>556.03764666666802</c:v>
                </c:pt>
                <c:pt idx="59">
                  <c:v>556.02585333333332</c:v>
                </c:pt>
                <c:pt idx="60">
                  <c:v>556.01336666666884</c:v>
                </c:pt>
                <c:pt idx="61">
                  <c:v>555.99911999999949</c:v>
                </c:pt>
                <c:pt idx="62">
                  <c:v>555.98427666666896</c:v>
                </c:pt>
                <c:pt idx="63">
                  <c:v>555.97007333333352</c:v>
                </c:pt>
                <c:pt idx="64">
                  <c:v>555.95065666666801</c:v>
                </c:pt>
                <c:pt idx="65">
                  <c:v>555.93096666666804</c:v>
                </c:pt>
                <c:pt idx="66">
                  <c:v>555.90844333333359</c:v>
                </c:pt>
                <c:pt idx="67">
                  <c:v>555.88301999999999</c:v>
                </c:pt>
                <c:pt idx="68">
                  <c:v>555.85557333333338</c:v>
                </c:pt>
                <c:pt idx="69">
                  <c:v>555.8309733333333</c:v>
                </c:pt>
                <c:pt idx="70">
                  <c:v>555.80588333333333</c:v>
                </c:pt>
                <c:pt idx="71">
                  <c:v>555.78224999999998</c:v>
                </c:pt>
                <c:pt idx="72">
                  <c:v>555.75811333333343</c:v>
                </c:pt>
                <c:pt idx="73">
                  <c:v>555.73360333333335</c:v>
                </c:pt>
                <c:pt idx="74">
                  <c:v>555.7077766666697</c:v>
                </c:pt>
                <c:pt idx="75">
                  <c:v>555.68120333333331</c:v>
                </c:pt>
                <c:pt idx="76">
                  <c:v>555.65467666666871</c:v>
                </c:pt>
                <c:pt idx="77">
                  <c:v>555.62822333333338</c:v>
                </c:pt>
                <c:pt idx="78">
                  <c:v>555.6028733333336</c:v>
                </c:pt>
                <c:pt idx="79">
                  <c:v>555.57440999999994</c:v>
                </c:pt>
                <c:pt idx="80">
                  <c:v>555.54470333333325</c:v>
                </c:pt>
                <c:pt idx="81">
                  <c:v>555.51187666666897</c:v>
                </c:pt>
                <c:pt idx="82">
                  <c:v>555.48052333333339</c:v>
                </c:pt>
                <c:pt idx="83">
                  <c:v>555.4459333333333</c:v>
                </c:pt>
                <c:pt idx="84">
                  <c:v>555.41538333333335</c:v>
                </c:pt>
                <c:pt idx="85">
                  <c:v>555.38431333333335</c:v>
                </c:pt>
                <c:pt idx="86">
                  <c:v>555.35392333333289</c:v>
                </c:pt>
                <c:pt idx="87">
                  <c:v>555.32121666666671</c:v>
                </c:pt>
                <c:pt idx="88">
                  <c:v>555.28940666666983</c:v>
                </c:pt>
                <c:pt idx="89">
                  <c:v>555.25210666666806</c:v>
                </c:pt>
                <c:pt idx="90">
                  <c:v>555.21411333333322</c:v>
                </c:pt>
                <c:pt idx="91">
                  <c:v>555.17451666666909</c:v>
                </c:pt>
                <c:pt idx="92">
                  <c:v>555.13391999999999</c:v>
                </c:pt>
                <c:pt idx="93">
                  <c:v>555.09211999999877</c:v>
                </c:pt>
                <c:pt idx="94">
                  <c:v>555.05218999999852</c:v>
                </c:pt>
                <c:pt idx="95">
                  <c:v>555.01403666666909</c:v>
                </c:pt>
                <c:pt idx="96">
                  <c:v>554.97542333333331</c:v>
                </c:pt>
                <c:pt idx="97">
                  <c:v>554.93880999999988</c:v>
                </c:pt>
                <c:pt idx="98">
                  <c:v>554.90332333333333</c:v>
                </c:pt>
                <c:pt idx="99">
                  <c:v>554.87068999999997</c:v>
                </c:pt>
                <c:pt idx="100">
                  <c:v>554.83770333333337</c:v>
                </c:pt>
                <c:pt idx="101">
                  <c:v>554.80623666666793</c:v>
                </c:pt>
                <c:pt idx="102">
                  <c:v>554.77443333333497</c:v>
                </c:pt>
                <c:pt idx="103">
                  <c:v>554.74185999999997</c:v>
                </c:pt>
                <c:pt idx="104">
                  <c:v>554.7081933333335</c:v>
                </c:pt>
                <c:pt idx="105">
                  <c:v>554.67575666666983</c:v>
                </c:pt>
                <c:pt idx="106">
                  <c:v>554.6379300000001</c:v>
                </c:pt>
                <c:pt idx="107">
                  <c:v>554.60152666666818</c:v>
                </c:pt>
                <c:pt idx="108">
                  <c:v>554.56680999999946</c:v>
                </c:pt>
                <c:pt idx="109">
                  <c:v>554.53157666666846</c:v>
                </c:pt>
                <c:pt idx="110">
                  <c:v>554.49298666666868</c:v>
                </c:pt>
                <c:pt idx="111">
                  <c:v>554.46141999999816</c:v>
                </c:pt>
                <c:pt idx="112">
                  <c:v>554.42943666666895</c:v>
                </c:pt>
                <c:pt idx="113">
                  <c:v>554.39765666666801</c:v>
                </c:pt>
                <c:pt idx="114">
                  <c:v>554.3669899999984</c:v>
                </c:pt>
                <c:pt idx="115">
                  <c:v>554.33505333333289</c:v>
                </c:pt>
                <c:pt idx="116">
                  <c:v>554.30201333333298</c:v>
                </c:pt>
                <c:pt idx="117">
                  <c:v>554.26691666666818</c:v>
                </c:pt>
                <c:pt idx="118">
                  <c:v>554.23302333333334</c:v>
                </c:pt>
                <c:pt idx="119">
                  <c:v>554.19219666666845</c:v>
                </c:pt>
                <c:pt idx="120">
                  <c:v>554.1603733333335</c:v>
                </c:pt>
                <c:pt idx="121">
                  <c:v>554.12707666666881</c:v>
                </c:pt>
                <c:pt idx="122">
                  <c:v>554.09472000000005</c:v>
                </c:pt>
                <c:pt idx="123">
                  <c:v>554.05997666666883</c:v>
                </c:pt>
                <c:pt idx="124">
                  <c:v>554.03124666666804</c:v>
                </c:pt>
                <c:pt idx="125">
                  <c:v>553.99667666666869</c:v>
                </c:pt>
                <c:pt idx="126">
                  <c:v>553.96232333333296</c:v>
                </c:pt>
                <c:pt idx="127">
                  <c:v>553.92621333333238</c:v>
                </c:pt>
                <c:pt idx="128">
                  <c:v>553.88975000000005</c:v>
                </c:pt>
                <c:pt idx="129">
                  <c:v>553.8527599999984</c:v>
                </c:pt>
                <c:pt idx="130">
                  <c:v>553.81493000000012</c:v>
                </c:pt>
                <c:pt idx="131">
                  <c:v>553.77561333333358</c:v>
                </c:pt>
                <c:pt idx="132">
                  <c:v>553.73562333333291</c:v>
                </c:pt>
                <c:pt idx="133">
                  <c:v>553.69544666666934</c:v>
                </c:pt>
                <c:pt idx="134">
                  <c:v>553.65276000000006</c:v>
                </c:pt>
                <c:pt idx="135">
                  <c:v>553.60749999999996</c:v>
                </c:pt>
                <c:pt idx="136">
                  <c:v>553.56189999999947</c:v>
                </c:pt>
                <c:pt idx="137">
                  <c:v>553.51819333333333</c:v>
                </c:pt>
                <c:pt idx="138">
                  <c:v>553.47457999999995</c:v>
                </c:pt>
                <c:pt idx="139">
                  <c:v>553.43496666666806</c:v>
                </c:pt>
                <c:pt idx="140">
                  <c:v>553.39578000000051</c:v>
                </c:pt>
                <c:pt idx="141">
                  <c:v>553.35528333333298</c:v>
                </c:pt>
                <c:pt idx="142">
                  <c:v>553.31057666666845</c:v>
                </c:pt>
                <c:pt idx="143">
                  <c:v>553.26369999999997</c:v>
                </c:pt>
                <c:pt idx="144">
                  <c:v>553.21168</c:v>
                </c:pt>
                <c:pt idx="145">
                  <c:v>553.15773666666882</c:v>
                </c:pt>
                <c:pt idx="146">
                  <c:v>553.10385999999994</c:v>
                </c:pt>
                <c:pt idx="147">
                  <c:v>553.05170999999996</c:v>
                </c:pt>
                <c:pt idx="148">
                  <c:v>552.99820333333332</c:v>
                </c:pt>
                <c:pt idx="149">
                  <c:v>552.94459000000006</c:v>
                </c:pt>
                <c:pt idx="150">
                  <c:v>552.8923400000001</c:v>
                </c:pt>
                <c:pt idx="151">
                  <c:v>552.84006666666755</c:v>
                </c:pt>
                <c:pt idx="152">
                  <c:v>552.78673666667021</c:v>
                </c:pt>
                <c:pt idx="153">
                  <c:v>552.73591666666869</c:v>
                </c:pt>
                <c:pt idx="154">
                  <c:v>552.6862666666683</c:v>
                </c:pt>
                <c:pt idx="155">
                  <c:v>552.63629999999841</c:v>
                </c:pt>
                <c:pt idx="156">
                  <c:v>552.58735666666882</c:v>
                </c:pt>
                <c:pt idx="157">
                  <c:v>552.53912666666804</c:v>
                </c:pt>
                <c:pt idx="158">
                  <c:v>552.49124000000006</c:v>
                </c:pt>
                <c:pt idx="159">
                  <c:v>552.44282999999803</c:v>
                </c:pt>
                <c:pt idx="160">
                  <c:v>552.39672666666831</c:v>
                </c:pt>
                <c:pt idx="161">
                  <c:v>552.34962333333249</c:v>
                </c:pt>
                <c:pt idx="162">
                  <c:v>552.30258666666793</c:v>
                </c:pt>
                <c:pt idx="163">
                  <c:v>552.25532333333331</c:v>
                </c:pt>
                <c:pt idx="164">
                  <c:v>552.21028666666871</c:v>
                </c:pt>
                <c:pt idx="165">
                  <c:v>552.16333666666947</c:v>
                </c:pt>
                <c:pt idx="166">
                  <c:v>552.11599666666871</c:v>
                </c:pt>
                <c:pt idx="167">
                  <c:v>552.07060000000001</c:v>
                </c:pt>
                <c:pt idx="168">
                  <c:v>552.02688000000012</c:v>
                </c:pt>
                <c:pt idx="169">
                  <c:v>551.98349333333351</c:v>
                </c:pt>
                <c:pt idx="170">
                  <c:v>551.94210666666663</c:v>
                </c:pt>
                <c:pt idx="171">
                  <c:v>551.90413000000012</c:v>
                </c:pt>
                <c:pt idx="172">
                  <c:v>551.86723666666671</c:v>
                </c:pt>
                <c:pt idx="173">
                  <c:v>551.82933666666884</c:v>
                </c:pt>
                <c:pt idx="174">
                  <c:v>551.79295333333357</c:v>
                </c:pt>
                <c:pt idx="175">
                  <c:v>551.75739666666868</c:v>
                </c:pt>
                <c:pt idx="176">
                  <c:v>551.72327666666922</c:v>
                </c:pt>
                <c:pt idx="177">
                  <c:v>551.68782333333343</c:v>
                </c:pt>
                <c:pt idx="178">
                  <c:v>551.6533966666691</c:v>
                </c:pt>
                <c:pt idx="179">
                  <c:v>551.61704666666844</c:v>
                </c:pt>
                <c:pt idx="180">
                  <c:v>551.5801566666687</c:v>
                </c:pt>
                <c:pt idx="181">
                  <c:v>551.54342333333329</c:v>
                </c:pt>
                <c:pt idx="182">
                  <c:v>551.50875999999994</c:v>
                </c:pt>
                <c:pt idx="183">
                  <c:v>551.47874333333471</c:v>
                </c:pt>
                <c:pt idx="184">
                  <c:v>551.45426333333296</c:v>
                </c:pt>
                <c:pt idx="185">
                  <c:v>551.43300000000011</c:v>
                </c:pt>
                <c:pt idx="186">
                  <c:v>551.41289999999947</c:v>
                </c:pt>
                <c:pt idx="187">
                  <c:v>551.39661999999862</c:v>
                </c:pt>
                <c:pt idx="188">
                  <c:v>551.38178666666909</c:v>
                </c:pt>
                <c:pt idx="189">
                  <c:v>551.36830666666845</c:v>
                </c:pt>
                <c:pt idx="190">
                  <c:v>551.35828333333336</c:v>
                </c:pt>
                <c:pt idx="191">
                  <c:v>551.35326333333296</c:v>
                </c:pt>
                <c:pt idx="192">
                  <c:v>551.34958333333338</c:v>
                </c:pt>
                <c:pt idx="193">
                  <c:v>551.3485966666683</c:v>
                </c:pt>
                <c:pt idx="194">
                  <c:v>551.35143333333349</c:v>
                </c:pt>
                <c:pt idx="195">
                  <c:v>551.35463333333348</c:v>
                </c:pt>
                <c:pt idx="196">
                  <c:v>551.35790999999824</c:v>
                </c:pt>
                <c:pt idx="197">
                  <c:v>551.36357333333331</c:v>
                </c:pt>
                <c:pt idx="198">
                  <c:v>551.37053666666895</c:v>
                </c:pt>
                <c:pt idx="199">
                  <c:v>551.38033999999993</c:v>
                </c:pt>
                <c:pt idx="200">
                  <c:v>551.39740666666819</c:v>
                </c:pt>
                <c:pt idx="201">
                  <c:v>551.41740999999865</c:v>
                </c:pt>
                <c:pt idx="202">
                  <c:v>551.43934999999988</c:v>
                </c:pt>
                <c:pt idx="203">
                  <c:v>551.4625666666667</c:v>
                </c:pt>
                <c:pt idx="204">
                  <c:v>551.48460333333333</c:v>
                </c:pt>
                <c:pt idx="205">
                  <c:v>551.50521999999864</c:v>
                </c:pt>
                <c:pt idx="206">
                  <c:v>551.52676666666832</c:v>
                </c:pt>
                <c:pt idx="207">
                  <c:v>551.54836999999998</c:v>
                </c:pt>
                <c:pt idx="208">
                  <c:v>551.57075999999995</c:v>
                </c:pt>
                <c:pt idx="209">
                  <c:v>551.59275666666895</c:v>
                </c:pt>
                <c:pt idx="210">
                  <c:v>551.61224666666817</c:v>
                </c:pt>
                <c:pt idx="211">
                  <c:v>551.63057666666896</c:v>
                </c:pt>
                <c:pt idx="212">
                  <c:v>551.64938666666922</c:v>
                </c:pt>
                <c:pt idx="213">
                  <c:v>551.66953666666871</c:v>
                </c:pt>
                <c:pt idx="214">
                  <c:v>551.69711333333339</c:v>
                </c:pt>
                <c:pt idx="215">
                  <c:v>551.73430666666934</c:v>
                </c:pt>
                <c:pt idx="216">
                  <c:v>551.7728733333347</c:v>
                </c:pt>
                <c:pt idx="217">
                  <c:v>551.81179666666844</c:v>
                </c:pt>
                <c:pt idx="218">
                  <c:v>551.85606333333249</c:v>
                </c:pt>
                <c:pt idx="219">
                  <c:v>551.89258999999947</c:v>
                </c:pt>
                <c:pt idx="220">
                  <c:v>551.92589999999996</c:v>
                </c:pt>
                <c:pt idx="221">
                  <c:v>551.96538333333331</c:v>
                </c:pt>
                <c:pt idx="222">
                  <c:v>552.01745333333326</c:v>
                </c:pt>
                <c:pt idx="223">
                  <c:v>552.0751566666687</c:v>
                </c:pt>
                <c:pt idx="224">
                  <c:v>552.13859666666883</c:v>
                </c:pt>
                <c:pt idx="225">
                  <c:v>552.19708000000014</c:v>
                </c:pt>
                <c:pt idx="226">
                  <c:v>552.24903666666921</c:v>
                </c:pt>
                <c:pt idx="227">
                  <c:v>552.28802333333351</c:v>
                </c:pt>
                <c:pt idx="228">
                  <c:v>552.31457333333333</c:v>
                </c:pt>
                <c:pt idx="229">
                  <c:v>552.33723333333296</c:v>
                </c:pt>
                <c:pt idx="230">
                  <c:v>552.36051666666663</c:v>
                </c:pt>
                <c:pt idx="231">
                  <c:v>552.39022666666665</c:v>
                </c:pt>
                <c:pt idx="232">
                  <c:v>552.42616999999802</c:v>
                </c:pt>
                <c:pt idx="233">
                  <c:v>552.46140999999875</c:v>
                </c:pt>
                <c:pt idx="234">
                  <c:v>552.49544333333358</c:v>
                </c:pt>
                <c:pt idx="235">
                  <c:v>552.52865666666844</c:v>
                </c:pt>
                <c:pt idx="236">
                  <c:v>552.55518666666831</c:v>
                </c:pt>
                <c:pt idx="237">
                  <c:v>552.57542333333345</c:v>
                </c:pt>
                <c:pt idx="238">
                  <c:v>552.59581333333335</c:v>
                </c:pt>
                <c:pt idx="239">
                  <c:v>552.6182</c:v>
                </c:pt>
                <c:pt idx="240">
                  <c:v>552.63882000000001</c:v>
                </c:pt>
                <c:pt idx="241">
                  <c:v>552.65763666666805</c:v>
                </c:pt>
                <c:pt idx="242">
                  <c:v>552.6769766666697</c:v>
                </c:pt>
                <c:pt idx="243">
                  <c:v>552.69540666666921</c:v>
                </c:pt>
                <c:pt idx="244">
                  <c:v>552.71043666666947</c:v>
                </c:pt>
                <c:pt idx="245">
                  <c:v>552.72646000000009</c:v>
                </c:pt>
                <c:pt idx="246">
                  <c:v>552.74379000000124</c:v>
                </c:pt>
                <c:pt idx="247">
                  <c:v>552.75885666666886</c:v>
                </c:pt>
                <c:pt idx="248">
                  <c:v>552.77192333333335</c:v>
                </c:pt>
                <c:pt idx="249">
                  <c:v>552.78538666667021</c:v>
                </c:pt>
                <c:pt idx="250">
                  <c:v>552.79528000000005</c:v>
                </c:pt>
                <c:pt idx="251">
                  <c:v>552.80774666666832</c:v>
                </c:pt>
                <c:pt idx="252">
                  <c:v>552.81846333333328</c:v>
                </c:pt>
                <c:pt idx="253">
                  <c:v>552.82851333333326</c:v>
                </c:pt>
                <c:pt idx="254">
                  <c:v>552.83684666666818</c:v>
                </c:pt>
                <c:pt idx="255">
                  <c:v>552.84695333333298</c:v>
                </c:pt>
                <c:pt idx="256">
                  <c:v>552.85263999999779</c:v>
                </c:pt>
                <c:pt idx="257">
                  <c:v>552.85947333333331</c:v>
                </c:pt>
                <c:pt idx="258">
                  <c:v>552.87054333333333</c:v>
                </c:pt>
                <c:pt idx="259">
                  <c:v>552.87964666666869</c:v>
                </c:pt>
                <c:pt idx="260">
                  <c:v>552.89000333333331</c:v>
                </c:pt>
                <c:pt idx="261">
                  <c:v>552.9002199999984</c:v>
                </c:pt>
                <c:pt idx="262">
                  <c:v>552.91292333333297</c:v>
                </c:pt>
                <c:pt idx="263">
                  <c:v>552.92921333333288</c:v>
                </c:pt>
                <c:pt idx="264">
                  <c:v>552.95641333333299</c:v>
                </c:pt>
                <c:pt idx="265">
                  <c:v>552.9902566666683</c:v>
                </c:pt>
                <c:pt idx="266">
                  <c:v>553.03200666666805</c:v>
                </c:pt>
                <c:pt idx="267">
                  <c:v>553.07697666666934</c:v>
                </c:pt>
                <c:pt idx="268">
                  <c:v>553.12171000000012</c:v>
                </c:pt>
                <c:pt idx="269">
                  <c:v>553.16641333333337</c:v>
                </c:pt>
                <c:pt idx="270">
                  <c:v>553.21225333333336</c:v>
                </c:pt>
                <c:pt idx="271">
                  <c:v>553.26297</c:v>
                </c:pt>
                <c:pt idx="272">
                  <c:v>553.32222999999738</c:v>
                </c:pt>
                <c:pt idx="273">
                  <c:v>553.39439666666897</c:v>
                </c:pt>
                <c:pt idx="274">
                  <c:v>553.47159333333343</c:v>
                </c:pt>
                <c:pt idx="275">
                  <c:v>553.55467999999996</c:v>
                </c:pt>
                <c:pt idx="276">
                  <c:v>553.63822666666817</c:v>
                </c:pt>
                <c:pt idx="277">
                  <c:v>553.72681333333333</c:v>
                </c:pt>
                <c:pt idx="278">
                  <c:v>553.81384666666895</c:v>
                </c:pt>
                <c:pt idx="279">
                  <c:v>553.90243999999996</c:v>
                </c:pt>
                <c:pt idx="280">
                  <c:v>553.98902666666845</c:v>
                </c:pt>
                <c:pt idx="281">
                  <c:v>554.07491000000005</c:v>
                </c:pt>
                <c:pt idx="282">
                  <c:v>554.16063666666855</c:v>
                </c:pt>
                <c:pt idx="283">
                  <c:v>554.25684000000001</c:v>
                </c:pt>
                <c:pt idx="284">
                  <c:v>554.36141333333296</c:v>
                </c:pt>
                <c:pt idx="285">
                  <c:v>554.47034000000053</c:v>
                </c:pt>
                <c:pt idx="286">
                  <c:v>554.5852133333334</c:v>
                </c:pt>
                <c:pt idx="287">
                  <c:v>554.70614999999998</c:v>
                </c:pt>
                <c:pt idx="288">
                  <c:v>554.82241333333297</c:v>
                </c:pt>
                <c:pt idx="289">
                  <c:v>554.92989999999998</c:v>
                </c:pt>
                <c:pt idx="290">
                  <c:v>555.03456333333338</c:v>
                </c:pt>
                <c:pt idx="291">
                  <c:v>555.13158333333342</c:v>
                </c:pt>
                <c:pt idx="292">
                  <c:v>555.22233000000051</c:v>
                </c:pt>
                <c:pt idx="293">
                  <c:v>555.31463999999949</c:v>
                </c:pt>
                <c:pt idx="294">
                  <c:v>555.41349000000002</c:v>
                </c:pt>
                <c:pt idx="295">
                  <c:v>555.5182666666683</c:v>
                </c:pt>
                <c:pt idx="296">
                  <c:v>555.62790000000007</c:v>
                </c:pt>
                <c:pt idx="297">
                  <c:v>555.72872666666922</c:v>
                </c:pt>
                <c:pt idx="298">
                  <c:v>555.81317333333334</c:v>
                </c:pt>
                <c:pt idx="299">
                  <c:v>555.88114000000007</c:v>
                </c:pt>
                <c:pt idx="300">
                  <c:v>555.94030666666845</c:v>
                </c:pt>
                <c:pt idx="301">
                  <c:v>555.99252333333288</c:v>
                </c:pt>
                <c:pt idx="302">
                  <c:v>556.03766666666672</c:v>
                </c:pt>
                <c:pt idx="303">
                  <c:v>556.0762933333333</c:v>
                </c:pt>
                <c:pt idx="304">
                  <c:v>556.10869333333335</c:v>
                </c:pt>
                <c:pt idx="305">
                  <c:v>556.13327000000004</c:v>
                </c:pt>
                <c:pt idx="306">
                  <c:v>556.15077333333352</c:v>
                </c:pt>
                <c:pt idx="307">
                  <c:v>556.16818333333345</c:v>
                </c:pt>
                <c:pt idx="308">
                  <c:v>556.18908000000124</c:v>
                </c:pt>
                <c:pt idx="309">
                  <c:v>556.21865333333335</c:v>
                </c:pt>
                <c:pt idx="310">
                  <c:v>556.24851999999998</c:v>
                </c:pt>
                <c:pt idx="311">
                  <c:v>556.28127999999992</c:v>
                </c:pt>
                <c:pt idx="312">
                  <c:v>556.3175199999979</c:v>
                </c:pt>
                <c:pt idx="313">
                  <c:v>556.3544133333329</c:v>
                </c:pt>
                <c:pt idx="314">
                  <c:v>556.38709333333338</c:v>
                </c:pt>
                <c:pt idx="315">
                  <c:v>556.41727666666804</c:v>
                </c:pt>
                <c:pt idx="316">
                  <c:v>556.44388000000004</c:v>
                </c:pt>
                <c:pt idx="317">
                  <c:v>556.46775666666804</c:v>
                </c:pt>
                <c:pt idx="318">
                  <c:v>556.48657666666895</c:v>
                </c:pt>
                <c:pt idx="319">
                  <c:v>556.50079666666886</c:v>
                </c:pt>
                <c:pt idx="320">
                  <c:v>556.51540333333332</c:v>
                </c:pt>
                <c:pt idx="321">
                  <c:v>556.52972333333332</c:v>
                </c:pt>
                <c:pt idx="322">
                  <c:v>556.54085333333342</c:v>
                </c:pt>
                <c:pt idx="323">
                  <c:v>556.55509666666831</c:v>
                </c:pt>
                <c:pt idx="324">
                  <c:v>556.57180666666909</c:v>
                </c:pt>
                <c:pt idx="325">
                  <c:v>556.58792666666818</c:v>
                </c:pt>
                <c:pt idx="326">
                  <c:v>556.60391333333359</c:v>
                </c:pt>
                <c:pt idx="327">
                  <c:v>556.61900666666895</c:v>
                </c:pt>
                <c:pt idx="328">
                  <c:v>556.62775333333343</c:v>
                </c:pt>
                <c:pt idx="329">
                  <c:v>556.63286666666818</c:v>
                </c:pt>
                <c:pt idx="330">
                  <c:v>556.63456000000008</c:v>
                </c:pt>
                <c:pt idx="331">
                  <c:v>556.63282666666805</c:v>
                </c:pt>
                <c:pt idx="332">
                  <c:v>556.62953666666908</c:v>
                </c:pt>
                <c:pt idx="333">
                  <c:v>556.62784333333343</c:v>
                </c:pt>
                <c:pt idx="334">
                  <c:v>556.62954000000002</c:v>
                </c:pt>
                <c:pt idx="335">
                  <c:v>556.63074666666921</c:v>
                </c:pt>
                <c:pt idx="336">
                  <c:v>556.63366999999948</c:v>
                </c:pt>
                <c:pt idx="337">
                  <c:v>556.63803333333351</c:v>
                </c:pt>
                <c:pt idx="338">
                  <c:v>556.64046666666809</c:v>
                </c:pt>
                <c:pt idx="339">
                  <c:v>556.6399633333333</c:v>
                </c:pt>
                <c:pt idx="340">
                  <c:v>556.64072333333331</c:v>
                </c:pt>
                <c:pt idx="341">
                  <c:v>556.63940333333335</c:v>
                </c:pt>
                <c:pt idx="342">
                  <c:v>556.63659999999948</c:v>
                </c:pt>
                <c:pt idx="343">
                  <c:v>556.63186333333329</c:v>
                </c:pt>
                <c:pt idx="344">
                  <c:v>556.62621666666803</c:v>
                </c:pt>
                <c:pt idx="345">
                  <c:v>556.62027999999998</c:v>
                </c:pt>
                <c:pt idx="346">
                  <c:v>556.61429333333331</c:v>
                </c:pt>
                <c:pt idx="347">
                  <c:v>556.60556333333329</c:v>
                </c:pt>
                <c:pt idx="348">
                  <c:v>556.59714333333318</c:v>
                </c:pt>
                <c:pt idx="349">
                  <c:v>556.5916033333333</c:v>
                </c:pt>
                <c:pt idx="350">
                  <c:v>556.58374000000174</c:v>
                </c:pt>
                <c:pt idx="351">
                  <c:v>556.5746433333336</c:v>
                </c:pt>
                <c:pt idx="352">
                  <c:v>556.56910333333337</c:v>
                </c:pt>
                <c:pt idx="353">
                  <c:v>556.56758999999852</c:v>
                </c:pt>
                <c:pt idx="354">
                  <c:v>556.56662999999787</c:v>
                </c:pt>
                <c:pt idx="355">
                  <c:v>556.57112333333339</c:v>
                </c:pt>
                <c:pt idx="356">
                  <c:v>556.58121999999946</c:v>
                </c:pt>
                <c:pt idx="357">
                  <c:v>556.59254666666845</c:v>
                </c:pt>
                <c:pt idx="358">
                  <c:v>556.59946333333323</c:v>
                </c:pt>
                <c:pt idx="359">
                  <c:v>556.60383666666985</c:v>
                </c:pt>
                <c:pt idx="360">
                  <c:v>556.60529333333329</c:v>
                </c:pt>
                <c:pt idx="361">
                  <c:v>556.60675333333324</c:v>
                </c:pt>
                <c:pt idx="362">
                  <c:v>556.60492666666869</c:v>
                </c:pt>
                <c:pt idx="363">
                  <c:v>556.60545333333334</c:v>
                </c:pt>
                <c:pt idx="364">
                  <c:v>556.60645999999997</c:v>
                </c:pt>
              </c:numCache>
            </c:numRef>
          </c:val>
          <c:smooth val="1"/>
        </c:ser>
        <c:dLbls/>
        <c:marker val="1"/>
        <c:axId val="95667328"/>
        <c:axId val="95668864"/>
      </c:lineChart>
      <c:dateAx>
        <c:axId val="95667328"/>
        <c:scaling>
          <c:orientation val="minMax"/>
          <c:max val="40787"/>
        </c:scaling>
        <c:axPos val="b"/>
        <c:majorGridlines/>
        <c:numFmt formatCode="mmm\ d\,\ yyyy" sourceLinked="0"/>
        <c:tickLblPos val="nextTo"/>
        <c:txPr>
          <a:bodyPr rot="-2700000"/>
          <a:lstStyle/>
          <a:p>
            <a:pPr>
              <a:defRPr sz="1800"/>
            </a:pPr>
            <a:endParaRPr lang="en-US"/>
          </a:p>
        </c:txPr>
        <c:crossAx val="95668864"/>
        <c:crosses val="autoZero"/>
        <c:auto val="1"/>
        <c:lblOffset val="100"/>
        <c:baseTimeUnit val="days"/>
        <c:majorUnit val="1"/>
        <c:majorTimeUnit val="months"/>
      </c:dateAx>
      <c:valAx>
        <c:axId val="95668864"/>
        <c:scaling>
          <c:orientation val="minMax"/>
          <c:max val="557"/>
          <c:min val="549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2200"/>
                </a:pPr>
                <a:r>
                  <a:rPr lang="en-CA" sz="2200"/>
                  <a:t>Elevation - m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95667328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</c:chart>
  <c:externalData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0.45103</cdr:x>
      <cdr:y>0.33627</cdr:y>
    </cdr:from>
    <cdr:to>
      <cdr:x>0.53417</cdr:x>
      <cdr:y>0.56327</cdr:y>
    </cdr:to>
    <cdr:sp macro="" textlink="">
      <cdr:nvSpPr>
        <cdr:cNvPr id="2" name="Left Brace 1"/>
        <cdr:cNvSpPr/>
      </cdr:nvSpPr>
      <cdr:spPr>
        <a:xfrm xmlns:a="http://schemas.openxmlformats.org/drawingml/2006/main">
          <a:off x="3771900" y="1791890"/>
          <a:ext cx="695325" cy="1209675"/>
        </a:xfrm>
        <a:prstGeom xmlns:a="http://schemas.openxmlformats.org/drawingml/2006/main" prst="leftBrac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0.83316</cdr:x>
      <cdr:y>0.20595</cdr:y>
    </cdr:from>
    <cdr:to>
      <cdr:x>0.92171</cdr:x>
      <cdr:y>0.25212</cdr:y>
    </cdr:to>
    <cdr:sp macro="" textlink="">
      <cdr:nvSpPr>
        <cdr:cNvPr id="2" name="Right Arrow 1"/>
        <cdr:cNvSpPr/>
      </cdr:nvSpPr>
      <cdr:spPr>
        <a:xfrm xmlns:a="http://schemas.openxmlformats.org/drawingml/2006/main" rot="10800000">
          <a:off x="7065035" y="1076240"/>
          <a:ext cx="750888" cy="241300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0000"/>
        </a:solidFill>
        <a:ln xmlns:a="http://schemas.openxmlformats.org/drawingml/2006/main" w="9525" cap="flat" cmpd="sng" algn="ctr">
          <a:solidFill>
            <a:srgbClr val="4F81BD">
              <a:shade val="95000"/>
              <a:satMod val="105000"/>
            </a:srgbClr>
          </a:solidFill>
          <a:prstDash val="solid"/>
        </a:ln>
        <a:effectLst xmlns:a="http://schemas.openxmlformats.org/drawingml/2006/main">
          <a:outerShdw blurRad="40000" dist="23000" dir="5400000" rotWithShape="0">
            <a:srgbClr val="000000">
              <a:alpha val="35000"/>
            </a:srgb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>
            <a:defRPr/>
          </a:pPr>
          <a:endParaRPr lang="en-CA"/>
        </a:p>
      </cdr:txBody>
    </cdr:sp>
  </cdr:relSizeAnchor>
  <cdr:relSizeAnchor xmlns:cdr="http://schemas.openxmlformats.org/drawingml/2006/chartDrawing">
    <cdr:from>
      <cdr:x>0.83316</cdr:x>
      <cdr:y>0.15814</cdr:y>
    </cdr:from>
    <cdr:to>
      <cdr:x>0.92171</cdr:x>
      <cdr:y>0.20431</cdr:y>
    </cdr:to>
    <cdr:sp macro="" textlink="">
      <cdr:nvSpPr>
        <cdr:cNvPr id="3" name="Right Arrow 2"/>
        <cdr:cNvSpPr/>
      </cdr:nvSpPr>
      <cdr:spPr>
        <a:xfrm xmlns:a="http://schemas.openxmlformats.org/drawingml/2006/main" rot="10800000">
          <a:off x="7065035" y="826397"/>
          <a:ext cx="750888" cy="241300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3"/>
        </a:solidFill>
        <a:ln xmlns:a="http://schemas.openxmlformats.org/drawingml/2006/main" w="9525" cap="flat" cmpd="sng" algn="ctr">
          <a:solidFill>
            <a:srgbClr val="4F81BD">
              <a:shade val="95000"/>
              <a:satMod val="105000"/>
            </a:srgbClr>
          </a:solidFill>
          <a:prstDash val="solid"/>
        </a:ln>
        <a:effectLst xmlns:a="http://schemas.openxmlformats.org/drawingml/2006/main">
          <a:outerShdw blurRad="40000" dist="23000" dir="5400000" rotWithShape="0">
            <a:srgbClr val="000000">
              <a:alpha val="35000"/>
            </a:srgb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>
            <a:defRPr/>
          </a:pPr>
          <a:endParaRPr lang="en-CA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750CFC3C-3BAB-461A-910E-63EFC4965A77}" type="datetime1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83AA38F5-72F7-478C-8BE5-3F0AA14CE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6262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EEB5C99F-9E0D-4F51-BCB9-6621A26CB8EE}" type="datetime1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6563C11A-2DD7-4C02-99CC-458634A46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839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ub_top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C6CFD1B8-E4F7-4F5D-81D8-AAD9D82FC9A5}" type="datetime1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6DE11E72-989F-4A87-ADD4-1EC6B6A26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C26532D7-E11F-4878-8E10-1253FCB66E42}" type="datetime1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03EC8428-97DD-4504-B396-F2C5C0A0C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ain_top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main_bottom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102225"/>
            <a:ext cx="91440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log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09575" y="463550"/>
            <a:ext cx="22860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WSA Sask Wordmark rev.eps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3922713" y="558800"/>
            <a:ext cx="3290887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9E8BDC97-6FED-4E21-806E-AA89C45438F4}" type="datetime1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B37FDB2A-127C-4CF9-A380-79AE1C826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2BB3428F-B305-436D-8880-50A7C21EDD19}" type="datetime1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CDE9BD94-E292-4711-956B-3E6D331D4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A167F0A0-8AC0-4359-81E6-E7F42B49AB22}" type="datetime1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7A4F69DA-3D76-4879-B8C2-C7ECAA665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83DC7BB3-9000-4452-8807-81C823F12D8E}" type="datetime1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856BB6F7-EAFD-47DA-B2DA-72174BEFB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B54D4B49-534E-4CAE-B2B5-8A22A5B14B68}" type="datetime1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238EC476-09A9-4A91-A274-5DE205315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B42954B9-26C8-4BD9-B8E0-7B35A4A16154}" type="datetime1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FCEC197B-8F04-4828-AC55-5CF6C5E0B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5557C491-F506-483C-A391-9331F69C1FFC}" type="datetime1">
              <a:rPr lang="en-US"/>
              <a:pPr>
                <a:defRPr/>
              </a:pPr>
              <a:t>1/28/2013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F0F3B526-E33F-4BDD-B615-55F96C9E1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0"/>
          <p:cNvSpPr txBox="1">
            <a:spLocks noChangeArrowheads="1"/>
          </p:cNvSpPr>
          <p:nvPr/>
        </p:nvSpPr>
        <p:spPr bwMode="auto">
          <a:xfrm>
            <a:off x="3590925" y="1593850"/>
            <a:ext cx="52863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000">
                <a:solidFill>
                  <a:srgbClr val="25408F"/>
                </a:solidFill>
                <a:cs typeface="Arial" charset="0"/>
              </a:rPr>
              <a:t>January 28, 2013</a:t>
            </a:r>
          </a:p>
          <a:p>
            <a:pPr algn="r"/>
            <a:r>
              <a:rPr lang="en-US" sz="3000">
                <a:solidFill>
                  <a:srgbClr val="25408F"/>
                </a:solidFill>
                <a:cs typeface="Arial" charset="0"/>
              </a:rPr>
              <a:t>PPWB Hydrology Workshop</a:t>
            </a:r>
          </a:p>
        </p:txBody>
      </p:sp>
      <p:sp>
        <p:nvSpPr>
          <p:cNvPr id="12291" name="TextBox 11"/>
          <p:cNvSpPr txBox="1">
            <a:spLocks noChangeArrowheads="1"/>
          </p:cNvSpPr>
          <p:nvPr/>
        </p:nvSpPr>
        <p:spPr bwMode="auto">
          <a:xfrm>
            <a:off x="1181100" y="2895600"/>
            <a:ext cx="70199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>
                <a:solidFill>
                  <a:srgbClr val="25408F"/>
                </a:solidFill>
                <a:cs typeface="Arial" charset="0"/>
              </a:rPr>
              <a:t>2011 Flood Experience</a:t>
            </a:r>
          </a:p>
        </p:txBody>
      </p:sp>
      <p:sp>
        <p:nvSpPr>
          <p:cNvPr id="12292" name="TextBox 12"/>
          <p:cNvSpPr txBox="1">
            <a:spLocks noChangeArrowheads="1"/>
          </p:cNvSpPr>
          <p:nvPr/>
        </p:nvSpPr>
        <p:spPr bwMode="auto">
          <a:xfrm>
            <a:off x="1181100" y="3751263"/>
            <a:ext cx="70199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25408F"/>
                </a:solidFill>
                <a:cs typeface="Arial" charset="0"/>
              </a:rPr>
              <a:t>Saskatchewan and Qu’Appelle River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571500" y="795338"/>
            <a:ext cx="749617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Moose Jaw River below Moose Jaw</a:t>
            </a:r>
          </a:p>
        </p:txBody>
      </p:sp>
      <p:graphicFrame>
        <p:nvGraphicFramePr>
          <p:cNvPr id="3" name="Chart 2"/>
          <p:cNvGraphicFramePr/>
          <p:nvPr/>
        </p:nvGraphicFramePr>
        <p:xfrm>
          <a:off x="301925" y="1364193"/>
          <a:ext cx="8609162" cy="5027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508" name="TextBox 1"/>
          <p:cNvSpPr txBox="1">
            <a:spLocks noChangeArrowheads="1"/>
          </p:cNvSpPr>
          <p:nvPr/>
        </p:nvSpPr>
        <p:spPr bwMode="auto">
          <a:xfrm>
            <a:off x="6656388" y="3044825"/>
            <a:ext cx="1884362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>
                <a:latin typeface="Calibri" pitchFamily="34" charset="0"/>
              </a:rPr>
              <a:t>1:25   	185 m</a:t>
            </a:r>
            <a:r>
              <a:rPr lang="en-US" sz="1600" baseline="30000">
                <a:latin typeface="Calibri" pitchFamily="34" charset="0"/>
              </a:rPr>
              <a:t>3</a:t>
            </a:r>
            <a:r>
              <a:rPr lang="en-US" sz="1600">
                <a:latin typeface="Calibri" pitchFamily="34" charset="0"/>
              </a:rPr>
              <a:t>/s</a:t>
            </a:r>
          </a:p>
          <a:p>
            <a:r>
              <a:rPr lang="en-US" sz="1600">
                <a:latin typeface="Calibri" pitchFamily="34" charset="0"/>
              </a:rPr>
              <a:t>1:50 		240</a:t>
            </a:r>
          </a:p>
          <a:p>
            <a:r>
              <a:rPr lang="en-US" sz="1600">
                <a:latin typeface="Calibri" pitchFamily="34" charset="0"/>
              </a:rPr>
              <a:t>1:100	300</a:t>
            </a:r>
          </a:p>
          <a:p>
            <a:r>
              <a:rPr lang="en-US" sz="1600">
                <a:latin typeface="Calibri" pitchFamily="34" charset="0"/>
              </a:rPr>
              <a:t>1:200	370	</a:t>
            </a:r>
          </a:p>
          <a:p>
            <a:r>
              <a:rPr lang="en-US" sz="1600">
                <a:latin typeface="Calibri" pitchFamily="34" charset="0"/>
              </a:rPr>
              <a:t>1:500 	480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99088" y="1609725"/>
          <a:ext cx="3141453" cy="1244860"/>
        </p:xfrm>
        <a:graphic>
          <a:graphicData uri="http://schemas.openxmlformats.org/drawingml/2006/table">
            <a:tbl>
              <a:tblPr/>
              <a:tblGrid>
                <a:gridCol w="538975"/>
                <a:gridCol w="1170345"/>
                <a:gridCol w="1432133"/>
              </a:tblGrid>
              <a:tr h="442604">
                <a:tc>
                  <a:txBody>
                    <a:bodyPr/>
                    <a:lstStyle/>
                    <a:p>
                      <a:pPr algn="ctr" fontAlgn="b"/>
                      <a:endParaRPr lang="en-CA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Peak Discharge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Snowmelt Volume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78590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368 m</a:t>
                      </a:r>
                      <a:r>
                        <a:rPr lang="en-CA" sz="1600" b="0" i="0" u="none" strike="noStrike" baseline="3000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/s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291,000 dam</a:t>
                      </a:r>
                      <a:r>
                        <a:rPr lang="en-CA" sz="1600" b="0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78590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197 m</a:t>
                      </a:r>
                      <a:r>
                        <a:rPr lang="en-CA" sz="1600" b="0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/s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313,000 dam</a:t>
                      </a:r>
                      <a:r>
                        <a:rPr lang="en-CA" sz="1600" b="0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ight Arrow 5"/>
          <p:cNvSpPr/>
          <p:nvPr/>
        </p:nvSpPr>
        <p:spPr>
          <a:xfrm rot="10800000">
            <a:off x="8067675" y="3743325"/>
            <a:ext cx="750888" cy="2413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7" name="Right Arrow 6"/>
          <p:cNvSpPr/>
          <p:nvPr/>
        </p:nvSpPr>
        <p:spPr>
          <a:xfrm rot="10800000">
            <a:off x="8067675" y="3243263"/>
            <a:ext cx="750888" cy="2413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400050" y="795338"/>
            <a:ext cx="836295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900" b="1">
                <a:solidFill>
                  <a:srgbClr val="25408F"/>
                </a:solidFill>
                <a:cs typeface="Arial" charset="0"/>
              </a:rPr>
              <a:t>Cumulative Rainfall at Indian Head vs Normal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xmlns="" val="3881983246"/>
              </p:ext>
            </p:extLst>
          </p:nvPr>
        </p:nvGraphicFramePr>
        <p:xfrm>
          <a:off x="257175" y="1333948"/>
          <a:ext cx="8505825" cy="5328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2424113" y="3322638"/>
            <a:ext cx="16287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104 mm in 4 Days!</a:t>
            </a:r>
            <a:endParaRPr lang="en-CA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571500" y="795338"/>
            <a:ext cx="749617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Wascana Creek near Lumsden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326905" y="1364193"/>
          <a:ext cx="8248650" cy="501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022850" y="1630363"/>
          <a:ext cx="3206749" cy="975360"/>
        </p:xfrm>
        <a:graphic>
          <a:graphicData uri="http://schemas.openxmlformats.org/drawingml/2006/table">
            <a:tbl>
              <a:tblPr/>
              <a:tblGrid>
                <a:gridCol w="709327"/>
                <a:gridCol w="1123101"/>
                <a:gridCol w="1374321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endParaRPr lang="en-CA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Peak Discharge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Snowmelt Volume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153 m</a:t>
                      </a:r>
                      <a:r>
                        <a:rPr lang="en-CA" sz="1600" b="0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/s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165,000 </a:t>
                      </a:r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dam</a:t>
                      </a:r>
                      <a:r>
                        <a:rPr lang="en-CA" sz="1600" b="0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91 m</a:t>
                      </a:r>
                      <a:r>
                        <a:rPr lang="en-CA" sz="1600" b="0" i="0" u="none" strike="noStrike" baseline="3000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/s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213,000 dam</a:t>
                      </a:r>
                      <a:r>
                        <a:rPr lang="en-CA" sz="1600" b="0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548438" y="2794000"/>
          <a:ext cx="1680473" cy="975360"/>
        </p:xfrm>
        <a:graphic>
          <a:graphicData uri="http://schemas.openxmlformats.org/drawingml/2006/table">
            <a:tbl>
              <a:tblPr/>
              <a:tblGrid>
                <a:gridCol w="755715"/>
                <a:gridCol w="924758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1:10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66 </a:t>
                      </a:r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</a:t>
                      </a:r>
                      <a:r>
                        <a:rPr lang="en-CA" sz="1600" b="0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/s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1:25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1:50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1:100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ight Arrow 6"/>
          <p:cNvSpPr/>
          <p:nvPr/>
        </p:nvSpPr>
        <p:spPr>
          <a:xfrm rot="10800000">
            <a:off x="8067675" y="2914650"/>
            <a:ext cx="750888" cy="2413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9" name="Right Arrow 8"/>
          <p:cNvSpPr/>
          <p:nvPr/>
        </p:nvSpPr>
        <p:spPr>
          <a:xfrm rot="10800000">
            <a:off x="8067675" y="3527425"/>
            <a:ext cx="750888" cy="2413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3"/>
          <p:cNvSpPr txBox="1">
            <a:spLocks noChangeArrowheads="1"/>
          </p:cNvSpPr>
          <p:nvPr/>
        </p:nvSpPr>
        <p:spPr bwMode="auto">
          <a:xfrm>
            <a:off x="571500" y="795338"/>
            <a:ext cx="749617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Last Mountain Lake</a:t>
            </a:r>
          </a:p>
        </p:txBody>
      </p:sp>
      <p:graphicFrame>
        <p:nvGraphicFramePr>
          <p:cNvPr id="7" name="Chart 6"/>
          <p:cNvGraphicFramePr/>
          <p:nvPr/>
        </p:nvGraphicFramePr>
        <p:xfrm>
          <a:off x="176212" y="1364193"/>
          <a:ext cx="8734875" cy="5041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571500" y="795338"/>
            <a:ext cx="7496175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 dirty="0">
                <a:solidFill>
                  <a:srgbClr val="25408F"/>
                </a:solidFill>
                <a:cs typeface="Arial" charset="0"/>
              </a:rPr>
              <a:t>All Lakes on the Lower Qu’Appelle at 1:100 </a:t>
            </a:r>
            <a:r>
              <a:rPr lang="en-US" sz="3100" b="1" dirty="0" smtClean="0">
                <a:solidFill>
                  <a:srgbClr val="25408F"/>
                </a:solidFill>
                <a:cs typeface="Arial" charset="0"/>
              </a:rPr>
              <a:t>to 1:200 Year Levels</a:t>
            </a:r>
            <a:endParaRPr lang="en-US" sz="3100" b="1" dirty="0">
              <a:solidFill>
                <a:srgbClr val="25408F"/>
              </a:solidFill>
              <a:cs typeface="Arial" charset="0"/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 t="10658"/>
          <a:stretch>
            <a:fillRect/>
          </a:stretch>
        </p:blipFill>
        <p:spPr bwMode="auto">
          <a:xfrm>
            <a:off x="1216025" y="1849438"/>
            <a:ext cx="685165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1216025" y="5732463"/>
            <a:ext cx="6851650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Twin Exner Bay Crooked Lake (453.77 m, peaked at 454.02 m in June) – May 3,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571500" y="795338"/>
            <a:ext cx="74961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Ekapo Creek near Marieval </a:t>
            </a: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4263" y="1395413"/>
            <a:ext cx="7092950" cy="530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4364038" y="6302375"/>
            <a:ext cx="381317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April 15, 2011 – Courtesy WSC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571500" y="795338"/>
            <a:ext cx="74961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Cutarm Creek near Spy Hill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327804" y="1364725"/>
          <a:ext cx="8479766" cy="5225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464175" y="1719263"/>
          <a:ext cx="1929444" cy="1219200"/>
        </p:xfrm>
        <a:graphic>
          <a:graphicData uri="http://schemas.openxmlformats.org/drawingml/2006/table">
            <a:tbl>
              <a:tblPr/>
              <a:tblGrid>
                <a:gridCol w="964722"/>
                <a:gridCol w="964722"/>
              </a:tblGrid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1:10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 m</a:t>
                      </a:r>
                      <a:r>
                        <a:rPr lang="en-CA" sz="1600" b="0" i="0" u="none" strike="noStrike" baseline="3000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/s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1:25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1:50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1:100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1:200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ight Arrow 6"/>
          <p:cNvSpPr/>
          <p:nvPr/>
        </p:nvSpPr>
        <p:spPr>
          <a:xfrm rot="10800000">
            <a:off x="7392988" y="1782763"/>
            <a:ext cx="750887" cy="2413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3"/>
          <p:cNvSpPr txBox="1">
            <a:spLocks noChangeArrowheads="1"/>
          </p:cNvSpPr>
          <p:nvPr/>
        </p:nvSpPr>
        <p:spPr bwMode="auto">
          <a:xfrm>
            <a:off x="571500" y="795338"/>
            <a:ext cx="749617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Qu’Appelle at MB Border (Welby)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455493" y="1364193"/>
          <a:ext cx="7991475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571500" y="795338"/>
            <a:ext cx="749617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Qu’Appelle at MB Border (Welby)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295184" y="1364193"/>
          <a:ext cx="8521012" cy="5217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77038" y="1598613"/>
          <a:ext cx="1584386" cy="1219200"/>
        </p:xfrm>
        <a:graphic>
          <a:graphicData uri="http://schemas.openxmlformats.org/drawingml/2006/table">
            <a:tbl>
              <a:tblPr/>
              <a:tblGrid>
                <a:gridCol w="792193"/>
                <a:gridCol w="792193"/>
              </a:tblGrid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1:10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 m</a:t>
                      </a:r>
                      <a:r>
                        <a:rPr lang="en-CA" sz="1600" b="0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/s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1:25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1:50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1:100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1:200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 rot="10800000">
            <a:off x="8361363" y="2435225"/>
            <a:ext cx="750887" cy="241300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8" name="Right Arrow 7"/>
          <p:cNvSpPr/>
          <p:nvPr/>
        </p:nvSpPr>
        <p:spPr>
          <a:xfrm rot="10800000">
            <a:off x="8361363" y="2127250"/>
            <a:ext cx="750887" cy="241300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9" name="Right Arrow 8"/>
          <p:cNvSpPr/>
          <p:nvPr/>
        </p:nvSpPr>
        <p:spPr>
          <a:xfrm rot="10800000">
            <a:off x="8361363" y="1477963"/>
            <a:ext cx="750887" cy="2413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3"/>
          <p:cNvSpPr txBox="1">
            <a:spLocks noChangeArrowheads="1"/>
          </p:cNvSpPr>
          <p:nvPr/>
        </p:nvSpPr>
        <p:spPr bwMode="auto">
          <a:xfrm>
            <a:off x="571500" y="795338"/>
            <a:ext cx="749617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Lessons Learned/ Reiterated</a:t>
            </a:r>
          </a:p>
        </p:txBody>
      </p:sp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571500" y="1363663"/>
            <a:ext cx="7573963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 dirty="0">
                <a:solidFill>
                  <a:srgbClr val="25408F"/>
                </a:solidFill>
                <a:cs typeface="Arial" charset="0"/>
              </a:rPr>
              <a:t>Very few big floods in gauge records and every flood is different.</a:t>
            </a:r>
          </a:p>
          <a:p>
            <a:pPr lvl="1">
              <a:buFont typeface="Arial" charset="0"/>
              <a:buChar char="•"/>
            </a:pPr>
            <a:r>
              <a:rPr lang="en-US" sz="2400" dirty="0">
                <a:solidFill>
                  <a:srgbClr val="25408F"/>
                </a:solidFill>
                <a:cs typeface="Arial" charset="0"/>
              </a:rPr>
              <a:t>Snowmelt runoff peaks are highly dependent on the melt rate……..1:100 year volumes but 1:20 to 1:50 year peaks on tributaries.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srgbClr val="25408F"/>
                </a:solidFill>
                <a:cs typeface="Arial" charset="0"/>
              </a:rPr>
              <a:t>Important to stress the significance of maintaining flood protection works until conditions in the basin </a:t>
            </a:r>
            <a:r>
              <a:rPr lang="en-US" sz="2400" dirty="0" smtClean="0">
                <a:solidFill>
                  <a:srgbClr val="25408F"/>
                </a:solidFill>
                <a:cs typeface="Arial" charset="0"/>
              </a:rPr>
              <a:t>improve, not just the lake or river.</a:t>
            </a:r>
            <a:endParaRPr lang="en-US" sz="2400" dirty="0">
              <a:solidFill>
                <a:srgbClr val="25408F"/>
              </a:solidFill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srgbClr val="25408F"/>
                </a:solidFill>
                <a:cs typeface="Arial" charset="0"/>
              </a:rPr>
              <a:t>Staff </a:t>
            </a:r>
            <a:r>
              <a:rPr lang="en-US" sz="2400" dirty="0" smtClean="0">
                <a:solidFill>
                  <a:srgbClr val="25408F"/>
                </a:solidFill>
                <a:cs typeface="Arial" charset="0"/>
              </a:rPr>
              <a:t>complements </a:t>
            </a:r>
            <a:r>
              <a:rPr lang="en-US" sz="2400" dirty="0">
                <a:solidFill>
                  <a:srgbClr val="25408F"/>
                </a:solidFill>
                <a:cs typeface="Arial" charset="0"/>
              </a:rPr>
              <a:t>are not designed for widespread and/or prolonged flood events.  Fatigue must be monitored.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srgbClr val="25408F"/>
                </a:solidFill>
                <a:cs typeface="Arial" charset="0"/>
              </a:rPr>
              <a:t>Preparations is key.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srgbClr val="25408F"/>
                </a:solidFill>
                <a:cs typeface="Arial" charset="0"/>
              </a:rPr>
              <a:t>Remember to collect data to document the event and decision making process.</a:t>
            </a:r>
          </a:p>
          <a:p>
            <a:pPr>
              <a:buFont typeface="Arial" charset="0"/>
              <a:buChar char="•"/>
            </a:pPr>
            <a:endParaRPr lang="en-CA" sz="2400" dirty="0">
              <a:solidFill>
                <a:srgbClr val="25408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571500" y="1079500"/>
            <a:ext cx="7870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25408F"/>
                </a:solidFill>
                <a:cs typeface="Arial" charset="0"/>
              </a:rPr>
              <a:t>Summer Precipitation - June 9 – Sept 6, 2010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1649413"/>
            <a:ext cx="647065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4025" y="2109788"/>
            <a:ext cx="3352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4625" y="3538538"/>
            <a:ext cx="1917700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2"/>
          <a:srcRect r="1704"/>
          <a:stretch>
            <a:fillRect/>
          </a:stretch>
        </p:blipFill>
        <p:spPr bwMode="auto">
          <a:xfrm>
            <a:off x="228600" y="795338"/>
            <a:ext cx="8791575" cy="580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571500" y="795338"/>
            <a:ext cx="5656263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Saskatchewan River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571500" y="795338"/>
            <a:ext cx="749617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Events Leading Up to Mountain Runoff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950" y="1363663"/>
            <a:ext cx="3270250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http://3.bp.blogspot.com/_rbjgqdXMI-Q/Sv9e-xSu8WI/AAAAAAAABow/baCv4yi6N3A/s400/SD+003+j.jpg"/>
          <p:cNvPicPr>
            <a:picLocks noChangeAspect="1" noChangeArrowheads="1"/>
          </p:cNvPicPr>
          <p:nvPr/>
        </p:nvPicPr>
        <p:blipFill>
          <a:blip r:embed="rId3"/>
          <a:srcRect t="4655" b="5481"/>
          <a:stretch>
            <a:fillRect/>
          </a:stretch>
        </p:blipFill>
        <p:spPr bwMode="auto">
          <a:xfrm>
            <a:off x="4629150" y="1363663"/>
            <a:ext cx="3246438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361950" y="3498850"/>
            <a:ext cx="3270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25408F"/>
                </a:solidFill>
                <a:cs typeface="Arial" charset="0"/>
              </a:rPr>
              <a:t>Coffer Dams in Saskatoon</a:t>
            </a:r>
            <a:endParaRPr lang="en-CA" sz="1600" b="1">
              <a:solidFill>
                <a:srgbClr val="25408F"/>
              </a:solidFill>
              <a:cs typeface="Arial" charset="0"/>
            </a:endParaRPr>
          </a:p>
        </p:txBody>
      </p:sp>
      <p:sp>
        <p:nvSpPr>
          <p:cNvPr id="32774" name="TextBox 5"/>
          <p:cNvSpPr txBox="1">
            <a:spLocks noChangeArrowheads="1"/>
          </p:cNvSpPr>
          <p:nvPr/>
        </p:nvSpPr>
        <p:spPr bwMode="auto">
          <a:xfrm>
            <a:off x="4167188" y="3551238"/>
            <a:ext cx="43005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25408F"/>
                </a:solidFill>
                <a:cs typeface="Arial" charset="0"/>
              </a:rPr>
              <a:t>Shutdowns at Coteau Creek Power Plant</a:t>
            </a:r>
            <a:endParaRPr lang="en-CA" sz="1600" b="1">
              <a:solidFill>
                <a:srgbClr val="25408F"/>
              </a:solidFill>
              <a:cs typeface="Arial" charset="0"/>
            </a:endParaRPr>
          </a:p>
        </p:txBody>
      </p:sp>
      <p:pic>
        <p:nvPicPr>
          <p:cNvPr id="32775" name="Picture 6" descr="http://sain.scaa.sk.ca/items/uploads/7/5/753896/INS-520_141.jpg"/>
          <p:cNvPicPr>
            <a:picLocks noChangeAspect="1" noChangeArrowheads="1"/>
          </p:cNvPicPr>
          <p:nvPr/>
        </p:nvPicPr>
        <p:blipFill>
          <a:blip r:embed="rId4"/>
          <a:srcRect l="5952" t="6599" r="4034" b="5563"/>
          <a:stretch>
            <a:fillRect/>
          </a:stretch>
        </p:blipFill>
        <p:spPr bwMode="auto">
          <a:xfrm>
            <a:off x="468313" y="4005263"/>
            <a:ext cx="3163887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TextBox 7"/>
          <p:cNvSpPr txBox="1">
            <a:spLocks noChangeArrowheads="1"/>
          </p:cNvSpPr>
          <p:nvPr/>
        </p:nvSpPr>
        <p:spPr bwMode="auto">
          <a:xfrm>
            <a:off x="468313" y="6288088"/>
            <a:ext cx="31638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25408F"/>
                </a:solidFill>
                <a:cs typeface="Arial" charset="0"/>
              </a:rPr>
              <a:t>Ice Concerns</a:t>
            </a:r>
            <a:endParaRPr lang="en-CA" sz="1600" b="1">
              <a:solidFill>
                <a:srgbClr val="25408F"/>
              </a:solidFill>
              <a:cs typeface="Arial" charset="0"/>
            </a:endParaRPr>
          </a:p>
        </p:txBody>
      </p:sp>
      <p:pic>
        <p:nvPicPr>
          <p:cNvPr id="3277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3138" y="3970338"/>
            <a:ext cx="3090862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8" name="TextBox 9"/>
          <p:cNvSpPr txBox="1">
            <a:spLocks noChangeArrowheads="1"/>
          </p:cNvSpPr>
          <p:nvPr/>
        </p:nvSpPr>
        <p:spPr bwMode="auto">
          <a:xfrm>
            <a:off x="4783138" y="6288088"/>
            <a:ext cx="30892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25408F"/>
                </a:solidFill>
                <a:cs typeface="Arial" charset="0"/>
              </a:rPr>
              <a:t>Significant Prairie Melt</a:t>
            </a:r>
            <a:endParaRPr lang="en-CA" sz="1600" b="1">
              <a:solidFill>
                <a:srgbClr val="25408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571500" y="795338"/>
            <a:ext cx="7675563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Upper Quartile Snow Pack in Mountains</a:t>
            </a:r>
          </a:p>
        </p:txBody>
      </p:sp>
      <p:pic>
        <p:nvPicPr>
          <p:cNvPr id="33795" name="Picture 2" descr="quartile_SunshineVillage"/>
          <p:cNvPicPr>
            <a:picLocks noChangeAspect="1" noChangeArrowheads="1"/>
          </p:cNvPicPr>
          <p:nvPr/>
        </p:nvPicPr>
        <p:blipFill>
          <a:blip r:embed="rId2"/>
          <a:srcRect t="17523" r="20898" b="13570"/>
          <a:stretch>
            <a:fillRect/>
          </a:stretch>
        </p:blipFill>
        <p:spPr bwMode="auto">
          <a:xfrm>
            <a:off x="15875" y="1363663"/>
            <a:ext cx="9128125" cy="509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7088188" y="1871663"/>
            <a:ext cx="1882775" cy="509587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pic>
        <p:nvPicPr>
          <p:cNvPr id="33797" name="Picture 2" descr="quartile_SunshineVillage"/>
          <p:cNvPicPr>
            <a:picLocks noChangeAspect="1" noChangeArrowheads="1"/>
          </p:cNvPicPr>
          <p:nvPr/>
        </p:nvPicPr>
        <p:blipFill>
          <a:blip r:embed="rId2"/>
          <a:srcRect l="4381" t="86320" r="81448" b="3035"/>
          <a:stretch>
            <a:fillRect/>
          </a:stretch>
        </p:blipFill>
        <p:spPr bwMode="auto">
          <a:xfrm>
            <a:off x="284163" y="1443038"/>
            <a:ext cx="1190625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571500" y="795338"/>
            <a:ext cx="749617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Diefenbaker Lake Levels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146649" y="1242652"/>
          <a:ext cx="8881343" cy="5476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5457825" y="795338"/>
            <a:ext cx="310197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Rainfall Events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/>
          <a:srcRect l="4233" t="3581" r="4750" b="5499"/>
          <a:stretch>
            <a:fillRect/>
          </a:stretch>
        </p:blipFill>
        <p:spPr bwMode="auto">
          <a:xfrm>
            <a:off x="146050" y="1363663"/>
            <a:ext cx="32766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/>
          <a:srcRect l="4233" t="3583" r="5016" b="5473"/>
          <a:stretch>
            <a:fillRect/>
          </a:stretch>
        </p:blipFill>
        <p:spPr bwMode="auto">
          <a:xfrm>
            <a:off x="2962275" y="2082800"/>
            <a:ext cx="326707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/>
          <a:srcRect l="5292" t="3583" r="4750" b="5473"/>
          <a:stretch>
            <a:fillRect/>
          </a:stretch>
        </p:blipFill>
        <p:spPr bwMode="auto">
          <a:xfrm>
            <a:off x="5905500" y="2605088"/>
            <a:ext cx="32385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Box 3"/>
          <p:cNvSpPr txBox="1">
            <a:spLocks noChangeArrowheads="1"/>
          </p:cNvSpPr>
          <p:nvPr/>
        </p:nvSpPr>
        <p:spPr bwMode="auto">
          <a:xfrm>
            <a:off x="146050" y="1025525"/>
            <a:ext cx="5013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25408F"/>
                </a:solidFill>
                <a:cs typeface="Arial" charset="0"/>
              </a:rPr>
              <a:t>May 24 - Jun 1, 60-120 mm on SSR Headwaters</a:t>
            </a:r>
          </a:p>
        </p:txBody>
      </p:sp>
      <p:sp>
        <p:nvSpPr>
          <p:cNvPr id="34823" name="TextBox 3"/>
          <p:cNvSpPr txBox="1">
            <a:spLocks noChangeArrowheads="1"/>
          </p:cNvSpPr>
          <p:nvPr/>
        </p:nvSpPr>
        <p:spPr bwMode="auto">
          <a:xfrm>
            <a:off x="3095625" y="1498600"/>
            <a:ext cx="4171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25408F"/>
                </a:solidFill>
                <a:cs typeface="Arial" charset="0"/>
              </a:rPr>
              <a:t>Jun 7-13, 20-80 mm on SSR Headwaters, Up to 160 mm on NSR Headwaters</a:t>
            </a:r>
          </a:p>
        </p:txBody>
      </p:sp>
      <p:sp>
        <p:nvSpPr>
          <p:cNvPr id="34824" name="TextBox 3"/>
          <p:cNvSpPr txBox="1">
            <a:spLocks noChangeArrowheads="1"/>
          </p:cNvSpPr>
          <p:nvPr/>
        </p:nvSpPr>
        <p:spPr bwMode="auto">
          <a:xfrm>
            <a:off x="6146800" y="2082800"/>
            <a:ext cx="299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25408F"/>
                </a:solidFill>
                <a:cs typeface="Arial" charset="0"/>
              </a:rPr>
              <a:t>Jun 14-24, 60-160 mm on NSR Headwaters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571500" y="795338"/>
            <a:ext cx="749617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Diefenbaker Lake Levels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146649" y="1242652"/>
          <a:ext cx="8881343" cy="5476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571500" y="795338"/>
            <a:ext cx="749617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Diefenbaker Flows and Levels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146649" y="1363663"/>
          <a:ext cx="8881343" cy="5226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4046538" y="2351088"/>
            <a:ext cx="15605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1:10 year Peak Inflow</a:t>
            </a:r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571500" y="795338"/>
            <a:ext cx="749617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Cumberland Lake &amp; Flows at The Pas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2"/>
          <a:srcRect t="20811" r="9734" b="17206"/>
          <a:stretch>
            <a:fillRect/>
          </a:stretch>
        </p:blipFill>
        <p:spPr bwMode="auto">
          <a:xfrm>
            <a:off x="412750" y="3671888"/>
            <a:ext cx="8323263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2"/>
          <p:cNvSpPr txBox="1">
            <a:spLocks noChangeArrowheads="1"/>
          </p:cNvSpPr>
          <p:nvPr/>
        </p:nvSpPr>
        <p:spPr bwMode="auto">
          <a:xfrm>
            <a:off x="571500" y="1363663"/>
            <a:ext cx="757396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>
                <a:solidFill>
                  <a:srgbClr val="25408F"/>
                </a:solidFill>
                <a:cs typeface="Arial" charset="0"/>
              </a:rPr>
              <a:t>Saskatchewan was interested in where Cumberland Lake was going to peak at for the coordination of flood protection efforts.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rgbClr val="25408F"/>
                </a:solidFill>
                <a:cs typeface="Arial" charset="0"/>
              </a:rPr>
              <a:t>Manitoba was very concerned with what the peak flow on the Saskatchewan River at The Pas for similar purposes. 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rgbClr val="25408F"/>
                </a:solidFill>
                <a:cs typeface="Arial" charset="0"/>
              </a:rPr>
              <a:t>Saskatchewan provided recorded and forecasts outflows from Tobin Lake to Manitoba as well as recorded levels on Cumberland Lake</a:t>
            </a:r>
          </a:p>
          <a:p>
            <a:pPr>
              <a:buFont typeface="Arial" charset="0"/>
              <a:buChar char="•"/>
            </a:pPr>
            <a:r>
              <a:rPr lang="en-US">
                <a:solidFill>
                  <a:srgbClr val="25408F"/>
                </a:solidFill>
                <a:cs typeface="Arial" charset="0"/>
              </a:rPr>
              <a:t>Manitoba (Bob Harrison) constructed a simple routing model for Cumberland Lake and provided results back to Saskatchewan.</a:t>
            </a:r>
            <a:endParaRPr lang="en-CA">
              <a:solidFill>
                <a:srgbClr val="25408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3"/>
          <p:cNvSpPr txBox="1">
            <a:spLocks noChangeArrowheads="1"/>
          </p:cNvSpPr>
          <p:nvPr/>
        </p:nvSpPr>
        <p:spPr bwMode="auto">
          <a:xfrm>
            <a:off x="571500" y="795338"/>
            <a:ext cx="749617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Cumberland Lake &amp; Flows at The Pas</a:t>
            </a:r>
          </a:p>
        </p:txBody>
      </p:sp>
      <p:pic>
        <p:nvPicPr>
          <p:cNvPr id="38915" name="Picture 2" descr="C:\Users\chal\AppData\Local\Microsoft\Windows\Temporary Internet Files\Content.Outlook\0N3P6XJG\image001.gif"/>
          <p:cNvPicPr>
            <a:picLocks noChangeAspect="1" noChangeArrowheads="1"/>
          </p:cNvPicPr>
          <p:nvPr/>
        </p:nvPicPr>
        <p:blipFill>
          <a:blip r:embed="rId2"/>
          <a:srcRect l="2254" t="10181" r="1016" b="12135"/>
          <a:stretch>
            <a:fillRect/>
          </a:stretch>
        </p:blipFill>
        <p:spPr bwMode="auto">
          <a:xfrm>
            <a:off x="571500" y="1363663"/>
            <a:ext cx="7540625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 descr="http://uarcd.com/images/MBlogoWaterStewardshi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4800" y="5872163"/>
            <a:ext cx="2036763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2" descr="C:\Users\chal\AppData\Local\Microsoft\Windows\Temporary Internet Files\Content.Outlook\0N3P6XJG\image001.gif"/>
          <p:cNvPicPr>
            <a:picLocks noChangeAspect="1" noChangeArrowheads="1"/>
          </p:cNvPicPr>
          <p:nvPr/>
        </p:nvPicPr>
        <p:blipFill>
          <a:blip r:embed="rId2"/>
          <a:srcRect l="17313" t="87613" r="10759" b="2075"/>
          <a:stretch>
            <a:fillRect/>
          </a:stretch>
        </p:blipFill>
        <p:spPr bwMode="auto">
          <a:xfrm>
            <a:off x="571500" y="5976938"/>
            <a:ext cx="5716588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80958" y="3739399"/>
            <a:ext cx="179429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Actual Peaks 880.48 ft and 80,870 </a:t>
            </a:r>
            <a:r>
              <a:rPr lang="en-US" dirty="0" err="1" smtClean="0"/>
              <a:t>cfs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94438" y="552450"/>
            <a:ext cx="2633662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571500" y="795338"/>
            <a:ext cx="749617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Coordination with Alberta</a:t>
            </a:r>
          </a:p>
        </p:txBody>
      </p:sp>
      <p:sp>
        <p:nvSpPr>
          <p:cNvPr id="39940" name="TextBox 2"/>
          <p:cNvSpPr txBox="1">
            <a:spLocks noChangeArrowheads="1"/>
          </p:cNvSpPr>
          <p:nvPr/>
        </p:nvSpPr>
        <p:spPr bwMode="auto">
          <a:xfrm>
            <a:off x="571500" y="1363663"/>
            <a:ext cx="7573963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>
                <a:solidFill>
                  <a:srgbClr val="25408F"/>
                </a:solidFill>
                <a:cs typeface="Arial" charset="0"/>
              </a:rPr>
              <a:t>DATA and INFORMATION</a:t>
            </a:r>
          </a:p>
          <a:p>
            <a:pPr lvl="1">
              <a:buFont typeface="Arial" charset="0"/>
              <a:buChar char="•"/>
            </a:pPr>
            <a:r>
              <a:rPr lang="en-US" sz="2000">
                <a:solidFill>
                  <a:srgbClr val="25408F"/>
                </a:solidFill>
                <a:cs typeface="Arial" charset="0"/>
              </a:rPr>
              <a:t>Daily Precipitation Maps</a:t>
            </a:r>
          </a:p>
          <a:p>
            <a:pPr lvl="1">
              <a:buFont typeface="Arial" charset="0"/>
              <a:buChar char="•"/>
            </a:pPr>
            <a:r>
              <a:rPr lang="en-US" sz="2000">
                <a:solidFill>
                  <a:srgbClr val="25408F"/>
                </a:solidFill>
                <a:cs typeface="Arial" charset="0"/>
              </a:rPr>
              <a:t>Snow Pillow Data</a:t>
            </a:r>
          </a:p>
          <a:p>
            <a:pPr lvl="1">
              <a:buFont typeface="Arial" charset="0"/>
              <a:buChar char="•"/>
            </a:pPr>
            <a:r>
              <a:rPr lang="en-US" sz="2000">
                <a:solidFill>
                  <a:srgbClr val="25408F"/>
                </a:solidFill>
                <a:cs typeface="Arial" charset="0"/>
              </a:rPr>
              <a:t>Real-time Stream Flow Data</a:t>
            </a:r>
          </a:p>
          <a:p>
            <a:pPr lvl="1">
              <a:buFont typeface="Arial" charset="0"/>
              <a:buChar char="•"/>
            </a:pPr>
            <a:r>
              <a:rPr lang="en-US" sz="2000">
                <a:solidFill>
                  <a:srgbClr val="25408F"/>
                </a:solidFill>
                <a:cs typeface="Arial" charset="0"/>
              </a:rPr>
              <a:t>Forecaster’s Comments &amp; Advisories</a:t>
            </a:r>
          </a:p>
          <a:p>
            <a:pPr lvl="1">
              <a:buFont typeface="Arial" charset="0"/>
              <a:buChar char="•"/>
            </a:pPr>
            <a:r>
              <a:rPr lang="en-US" sz="2000">
                <a:solidFill>
                  <a:srgbClr val="25408F"/>
                </a:solidFill>
                <a:cs typeface="Arial" charset="0"/>
              </a:rPr>
              <a:t>Discussions with Forecasters</a:t>
            </a:r>
            <a:endParaRPr lang="en-CA" sz="2000">
              <a:solidFill>
                <a:srgbClr val="25408F"/>
              </a:solidFill>
              <a:cs typeface="Arial" charset="0"/>
            </a:endParaRPr>
          </a:p>
        </p:txBody>
      </p:sp>
      <p:pic>
        <p:nvPicPr>
          <p:cNvPr id="39941" name="Picture 7" descr="http://environment.alberta.ca/apps/Basins/data/figures/snow/05CA80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75" y="3482975"/>
            <a:ext cx="4605338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7" descr="http://www.environment.alberta.ca/apps/Basins/data/figures/river/05AJ00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13325" y="3752850"/>
            <a:ext cx="39147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571500" y="1079500"/>
            <a:ext cx="8105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25408F"/>
                </a:solidFill>
                <a:cs typeface="Arial" charset="0"/>
              </a:rPr>
              <a:t>2010 Fall Precipitation - Sept 4-Oct 31 2010</a:t>
            </a:r>
          </a:p>
        </p:txBody>
      </p:sp>
      <p:pic>
        <p:nvPicPr>
          <p:cNvPr id="1433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650" y="1649413"/>
            <a:ext cx="6469063" cy="499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9"/>
          <p:cNvPicPr>
            <a:picLocks noChangeAspect="1" noChangeArrowheads="1"/>
          </p:cNvPicPr>
          <p:nvPr/>
        </p:nvPicPr>
        <p:blipFill>
          <a:blip r:embed="rId3"/>
          <a:srcRect r="45195" b="23390"/>
          <a:stretch>
            <a:fillRect/>
          </a:stretch>
        </p:blipFill>
        <p:spPr bwMode="auto">
          <a:xfrm>
            <a:off x="6518275" y="3471863"/>
            <a:ext cx="198755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4025" y="2109788"/>
            <a:ext cx="3352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3"/>
          <p:cNvSpPr txBox="1">
            <a:spLocks noChangeArrowheads="1"/>
          </p:cNvSpPr>
          <p:nvPr/>
        </p:nvSpPr>
        <p:spPr bwMode="auto">
          <a:xfrm>
            <a:off x="525463" y="795338"/>
            <a:ext cx="833437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Coordination with Water Survey of Canada</a:t>
            </a:r>
          </a:p>
        </p:txBody>
      </p:sp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571500" y="1363663"/>
            <a:ext cx="84089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>
                <a:solidFill>
                  <a:srgbClr val="25408F"/>
                </a:solidFill>
                <a:cs typeface="Arial" charset="0"/>
              </a:rPr>
              <a:t>Very accommodating to ad hoc requests for metering </a:t>
            </a:r>
          </a:p>
          <a:p>
            <a:pPr lvl="1">
              <a:buFont typeface="Arial" charset="0"/>
              <a:buChar char="•"/>
            </a:pPr>
            <a:r>
              <a:rPr lang="en-US" sz="2400">
                <a:solidFill>
                  <a:srgbClr val="25408F"/>
                </a:solidFill>
                <a:cs typeface="Arial" charset="0"/>
              </a:rPr>
              <a:t>Gardiner Dam Spillway Channel</a:t>
            </a:r>
          </a:p>
          <a:p>
            <a:pPr lvl="1">
              <a:buFont typeface="Arial" charset="0"/>
              <a:buChar char="•"/>
            </a:pPr>
            <a:r>
              <a:rPr lang="en-US" sz="2400">
                <a:solidFill>
                  <a:srgbClr val="25408F"/>
                </a:solidFill>
                <a:cs typeface="Arial" charset="0"/>
              </a:rPr>
              <a:t>Qu’Appelle at Welby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srgbClr val="25408F"/>
                </a:solidFill>
                <a:cs typeface="Arial" charset="0"/>
              </a:rPr>
              <a:t>Good flow of data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srgbClr val="25408F"/>
                </a:solidFill>
                <a:cs typeface="Arial" charset="0"/>
              </a:rPr>
              <a:t>Overall, very well served by the WSC in 2011!</a:t>
            </a:r>
          </a:p>
        </p:txBody>
      </p:sp>
      <p:pic>
        <p:nvPicPr>
          <p:cNvPr id="40964" name="Picture 4" descr="C:\Users\chal\Desktop\P1010412.JPG"/>
          <p:cNvPicPr>
            <a:picLocks noChangeAspect="1" noChangeArrowheads="1"/>
          </p:cNvPicPr>
          <p:nvPr/>
        </p:nvPicPr>
        <p:blipFill>
          <a:blip r:embed="rId2"/>
          <a:srcRect t="10016" r="16467" b="54633"/>
          <a:stretch>
            <a:fillRect/>
          </a:stretch>
        </p:blipFill>
        <p:spPr bwMode="auto">
          <a:xfrm>
            <a:off x="249238" y="3467100"/>
            <a:ext cx="86106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Box 3"/>
          <p:cNvSpPr txBox="1">
            <a:spLocks noChangeArrowheads="1"/>
          </p:cNvSpPr>
          <p:nvPr/>
        </p:nvSpPr>
        <p:spPr bwMode="auto">
          <a:xfrm>
            <a:off x="249238" y="6194425"/>
            <a:ext cx="8472487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Long Creek below Boundary Reservoir, June 22, 2011.  Courtesy WSC.</a:t>
            </a:r>
          </a:p>
        </p:txBody>
      </p:sp>
      <p:pic>
        <p:nvPicPr>
          <p:cNvPr id="40966" name="Picture 6" descr="Water Survey of Ca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4075" y="1917700"/>
            <a:ext cx="131921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3"/>
          <p:cNvSpPr txBox="1">
            <a:spLocks noChangeArrowheads="1"/>
          </p:cNvSpPr>
          <p:nvPr/>
        </p:nvSpPr>
        <p:spPr bwMode="auto">
          <a:xfrm>
            <a:off x="571500" y="795338"/>
            <a:ext cx="7496175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Lessons Learned on the Saskatchewan River System</a:t>
            </a:r>
          </a:p>
        </p:txBody>
      </p:sp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571500" y="1841500"/>
            <a:ext cx="8097487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200" dirty="0">
                <a:solidFill>
                  <a:srgbClr val="25408F"/>
                </a:solidFill>
                <a:cs typeface="Arial" charset="0"/>
              </a:rPr>
              <a:t>More </a:t>
            </a:r>
            <a:r>
              <a:rPr lang="en-US" sz="2200" dirty="0" smtClean="0">
                <a:solidFill>
                  <a:srgbClr val="25408F"/>
                </a:solidFill>
                <a:cs typeface="Arial" charset="0"/>
              </a:rPr>
              <a:t>communication </a:t>
            </a:r>
            <a:r>
              <a:rPr lang="en-US" sz="2200" dirty="0">
                <a:solidFill>
                  <a:srgbClr val="25408F"/>
                </a:solidFill>
                <a:cs typeface="Arial" charset="0"/>
              </a:rPr>
              <a:t>with both upstream and downstream jurisdictions is needed to improve decision making process and flood </a:t>
            </a:r>
            <a:r>
              <a:rPr lang="en-US" sz="2200" dirty="0" smtClean="0">
                <a:solidFill>
                  <a:srgbClr val="25408F"/>
                </a:solidFill>
                <a:cs typeface="Arial" charset="0"/>
              </a:rPr>
              <a:t>responses.</a:t>
            </a:r>
          </a:p>
          <a:p>
            <a:pPr>
              <a:buFont typeface="Arial" charset="0"/>
              <a:buChar char="•"/>
            </a:pPr>
            <a:r>
              <a:rPr lang="en-US" sz="2200" dirty="0" smtClean="0">
                <a:solidFill>
                  <a:srgbClr val="25408F"/>
                </a:solidFill>
                <a:cs typeface="Arial" charset="0"/>
              </a:rPr>
              <a:t>Several seemingly reasonable low risk decisions can have a cumulative effect and get you in a bad situation.</a:t>
            </a:r>
            <a:endParaRPr lang="en-US" sz="2200" dirty="0">
              <a:solidFill>
                <a:srgbClr val="25408F"/>
              </a:solidFill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2200" dirty="0" smtClean="0">
                <a:solidFill>
                  <a:srgbClr val="25408F"/>
                </a:solidFill>
                <a:cs typeface="Arial" charset="0"/>
              </a:rPr>
              <a:t>Expect the unexpected.</a:t>
            </a:r>
            <a:endParaRPr lang="en-US" sz="2200" dirty="0">
              <a:solidFill>
                <a:srgbClr val="25408F"/>
              </a:solidFill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2200" dirty="0" smtClean="0">
                <a:solidFill>
                  <a:srgbClr val="25408F"/>
                </a:solidFill>
                <a:cs typeface="Arial" charset="0"/>
              </a:rPr>
              <a:t>Conditions </a:t>
            </a:r>
            <a:r>
              <a:rPr lang="en-US" sz="2200" dirty="0">
                <a:solidFill>
                  <a:srgbClr val="25408F"/>
                </a:solidFill>
                <a:cs typeface="Arial" charset="0"/>
              </a:rPr>
              <a:t>can change fast!  Lower </a:t>
            </a:r>
            <a:r>
              <a:rPr lang="en-US" sz="2200" dirty="0" smtClean="0">
                <a:solidFill>
                  <a:srgbClr val="25408F"/>
                </a:solidFill>
                <a:cs typeface="Arial" charset="0"/>
              </a:rPr>
              <a:t>quartile </a:t>
            </a:r>
            <a:r>
              <a:rPr lang="en-US" sz="2200" dirty="0">
                <a:solidFill>
                  <a:srgbClr val="25408F"/>
                </a:solidFill>
                <a:cs typeface="Arial" charset="0"/>
              </a:rPr>
              <a:t>snowpack to upper quartile in a matter of a couple of months.</a:t>
            </a:r>
          </a:p>
          <a:p>
            <a:pPr>
              <a:buFont typeface="Arial" charset="0"/>
              <a:buChar char="•"/>
            </a:pPr>
            <a:r>
              <a:rPr lang="en-US" sz="2200" dirty="0" smtClean="0">
                <a:solidFill>
                  <a:srgbClr val="25408F"/>
                </a:solidFill>
                <a:cs typeface="Arial" charset="0"/>
              </a:rPr>
              <a:t>For </a:t>
            </a:r>
            <a:r>
              <a:rPr lang="en-US" sz="2200" dirty="0">
                <a:solidFill>
                  <a:srgbClr val="25408F"/>
                </a:solidFill>
                <a:cs typeface="Arial" charset="0"/>
              </a:rPr>
              <a:t>a multi use reservoir such as Lake Diefenbaker, a detailed reservoir operating manual is required to prevent ad hoc decisions where the squeaky wheel all to often gets the grease.  Cannot be making policy decisions on the fly during a flood event, a set of rules is needed.</a:t>
            </a:r>
            <a:endParaRPr lang="en-CA" sz="2200" dirty="0">
              <a:solidFill>
                <a:srgbClr val="25408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225" y="1603375"/>
            <a:ext cx="6470650" cy="499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6875" y="2241550"/>
            <a:ext cx="1982788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4025" y="1849438"/>
            <a:ext cx="33528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Box 3"/>
          <p:cNvSpPr txBox="1">
            <a:spLocks noChangeArrowheads="1"/>
          </p:cNvSpPr>
          <p:nvPr/>
        </p:nvSpPr>
        <p:spPr bwMode="auto">
          <a:xfrm>
            <a:off x="571500" y="906463"/>
            <a:ext cx="7870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25408F"/>
                </a:solidFill>
                <a:cs typeface="Arial" charset="0"/>
              </a:rPr>
              <a:t>Departure from Normal - Apr 1 – Oct 31 2010</a:t>
            </a:r>
          </a:p>
          <a:p>
            <a:pPr algn="ctr"/>
            <a:r>
              <a:rPr lang="en-US" sz="2000" b="1">
                <a:solidFill>
                  <a:srgbClr val="25408F"/>
                </a:solidFill>
                <a:cs typeface="Arial" charset="0"/>
              </a:rPr>
              <a:t>Over 120 mm Above Normal Over Most of the Prairies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571500" y="949325"/>
            <a:ext cx="684530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Fall 2010 Soil Moisture Conditions</a:t>
            </a:r>
          </a:p>
        </p:txBody>
      </p:sp>
      <p:pic>
        <p:nvPicPr>
          <p:cNvPr id="1638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888" y="1608138"/>
            <a:ext cx="4806950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"/>
          <p:cNvPicPr>
            <a:picLocks noChangeAspect="1" noChangeArrowheads="1"/>
          </p:cNvPicPr>
          <p:nvPr/>
        </p:nvPicPr>
        <p:blipFill>
          <a:blip r:embed="rId2"/>
          <a:srcRect l="34937" r="30098" b="88644"/>
          <a:stretch>
            <a:fillRect/>
          </a:stretch>
        </p:blipFill>
        <p:spPr bwMode="auto">
          <a:xfrm>
            <a:off x="1789113" y="1519238"/>
            <a:ext cx="2647950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3"/>
          <a:srcRect l="32680" r="9900" b="2696"/>
          <a:stretch>
            <a:fillRect/>
          </a:stretch>
        </p:blipFill>
        <p:spPr bwMode="auto">
          <a:xfrm>
            <a:off x="4922838" y="1409700"/>
            <a:ext cx="3668712" cy="51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571500" y="836613"/>
            <a:ext cx="74961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March 1, 2011 Snow Water Equivalent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 l="665" t="696" r="694" b="16637"/>
          <a:stretch>
            <a:fillRect/>
          </a:stretch>
        </p:blipFill>
        <p:spPr bwMode="auto">
          <a:xfrm>
            <a:off x="403225" y="1406525"/>
            <a:ext cx="8161338" cy="512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/>
          <a:srcRect t="94092" r="70062"/>
          <a:stretch>
            <a:fillRect/>
          </a:stretch>
        </p:blipFill>
        <p:spPr bwMode="auto">
          <a:xfrm>
            <a:off x="6392863" y="4170363"/>
            <a:ext cx="21717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7"/>
          <p:cNvSpPr/>
          <p:nvPr/>
        </p:nvSpPr>
        <p:spPr>
          <a:xfrm>
            <a:off x="2700338" y="2019300"/>
            <a:ext cx="2052637" cy="4027488"/>
          </a:xfrm>
          <a:custGeom>
            <a:avLst/>
            <a:gdLst>
              <a:gd name="connsiteX0" fmla="*/ 0 w 1992702"/>
              <a:gd name="connsiteY0" fmla="*/ 3856008 h 3873261"/>
              <a:gd name="connsiteX1" fmla="*/ 448574 w 1992702"/>
              <a:gd name="connsiteY1" fmla="*/ 3873261 h 3873261"/>
              <a:gd name="connsiteX2" fmla="*/ 810883 w 1992702"/>
              <a:gd name="connsiteY2" fmla="*/ 3873261 h 3873261"/>
              <a:gd name="connsiteX3" fmla="*/ 1138687 w 1992702"/>
              <a:gd name="connsiteY3" fmla="*/ 3873261 h 3873261"/>
              <a:gd name="connsiteX4" fmla="*/ 1992702 w 1992702"/>
              <a:gd name="connsiteY4" fmla="*/ 3856008 h 3873261"/>
              <a:gd name="connsiteX5" fmla="*/ 1759789 w 1992702"/>
              <a:gd name="connsiteY5" fmla="*/ 1595887 h 3873261"/>
              <a:gd name="connsiteX6" fmla="*/ 1673525 w 1992702"/>
              <a:gd name="connsiteY6" fmla="*/ 25880 h 3873261"/>
              <a:gd name="connsiteX7" fmla="*/ 1095555 w 1992702"/>
              <a:gd name="connsiteY7" fmla="*/ 51759 h 3873261"/>
              <a:gd name="connsiteX8" fmla="*/ 785004 w 1992702"/>
              <a:gd name="connsiteY8" fmla="*/ 43132 h 3873261"/>
              <a:gd name="connsiteX9" fmla="*/ 267419 w 1992702"/>
              <a:gd name="connsiteY9" fmla="*/ 0 h 3873261"/>
              <a:gd name="connsiteX10" fmla="*/ 0 w 1992702"/>
              <a:gd name="connsiteY10" fmla="*/ 3856008 h 387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92702" h="3873261">
                <a:moveTo>
                  <a:pt x="0" y="3856008"/>
                </a:moveTo>
                <a:lnTo>
                  <a:pt x="448574" y="3873261"/>
                </a:lnTo>
                <a:lnTo>
                  <a:pt x="810883" y="3873261"/>
                </a:lnTo>
                <a:lnTo>
                  <a:pt x="1138687" y="3873261"/>
                </a:lnTo>
                <a:lnTo>
                  <a:pt x="1992702" y="3856008"/>
                </a:lnTo>
                <a:lnTo>
                  <a:pt x="1759789" y="1595887"/>
                </a:lnTo>
                <a:lnTo>
                  <a:pt x="1673525" y="25880"/>
                </a:lnTo>
                <a:lnTo>
                  <a:pt x="1095555" y="51759"/>
                </a:lnTo>
                <a:lnTo>
                  <a:pt x="785004" y="43132"/>
                </a:lnTo>
                <a:lnTo>
                  <a:pt x="267419" y="0"/>
                </a:lnTo>
                <a:lnTo>
                  <a:pt x="0" y="3856008"/>
                </a:lnTo>
                <a:close/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571500" y="957263"/>
            <a:ext cx="7977188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April 1, 2011 Spring Runoff Potential Map</a:t>
            </a:r>
          </a:p>
        </p:txBody>
      </p:sp>
      <p:pic>
        <p:nvPicPr>
          <p:cNvPr id="18435" name="Picture 1"/>
          <p:cNvPicPr>
            <a:picLocks noChangeAspect="1" noChangeArrowheads="1"/>
          </p:cNvPicPr>
          <p:nvPr/>
        </p:nvPicPr>
        <p:blipFill>
          <a:blip r:embed="rId2"/>
          <a:srcRect r="22067"/>
          <a:stretch>
            <a:fillRect/>
          </a:stretch>
        </p:blipFill>
        <p:spPr bwMode="auto">
          <a:xfrm>
            <a:off x="954088" y="1655763"/>
            <a:ext cx="7297737" cy="486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571500" y="957263"/>
            <a:ext cx="74961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Qu’Appelle River Basin</a:t>
            </a:r>
          </a:p>
        </p:txBody>
      </p:sp>
      <p:pic>
        <p:nvPicPr>
          <p:cNvPr id="19459" name="Picture 2" descr="C:\Documents and Settings\chal\Desktop\Qu'Appelle.jpg"/>
          <p:cNvPicPr>
            <a:picLocks noChangeAspect="1" noChangeArrowheads="1"/>
          </p:cNvPicPr>
          <p:nvPr/>
        </p:nvPicPr>
        <p:blipFill>
          <a:blip r:embed="rId2"/>
          <a:srcRect l="4742" t="7506" r="3271" b="3355"/>
          <a:stretch>
            <a:fillRect/>
          </a:stretch>
        </p:blipFill>
        <p:spPr bwMode="auto">
          <a:xfrm>
            <a:off x="355600" y="1649413"/>
            <a:ext cx="8359775" cy="50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571500" y="712788"/>
            <a:ext cx="749617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25408F"/>
                </a:solidFill>
                <a:cs typeface="Arial" charset="0"/>
              </a:rPr>
              <a:t>Moose Jaw River at Moose Jaw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" y="1281113"/>
            <a:ext cx="7140575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927100" y="6237288"/>
            <a:ext cx="714057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Moose Jaw Wakamow Valley Ice Jam Flood on April 8,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752</Words>
  <Application>Microsoft Office PowerPoint</Application>
  <PresentationFormat>On-screen Show (4:3)</PresentationFormat>
  <Paragraphs>135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The Marketing Den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Jodette Lerner</dc:creator>
  <cp:lastModifiedBy>chal</cp:lastModifiedBy>
  <cp:revision>138</cp:revision>
  <cp:lastPrinted>2011-11-22T20:02:39Z</cp:lastPrinted>
  <dcterms:created xsi:type="dcterms:W3CDTF">2012-11-05T19:34:56Z</dcterms:created>
  <dcterms:modified xsi:type="dcterms:W3CDTF">2013-01-28T14:26:50Z</dcterms:modified>
</cp:coreProperties>
</file>